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76" r:id="rId2"/>
    <p:sldId id="2645" r:id="rId3"/>
    <p:sldId id="315" r:id="rId4"/>
    <p:sldId id="2646" r:id="rId5"/>
    <p:sldId id="2669" r:id="rId6"/>
    <p:sldId id="2647" r:id="rId7"/>
    <p:sldId id="2662" r:id="rId8"/>
    <p:sldId id="2648" r:id="rId9"/>
    <p:sldId id="2665" r:id="rId10"/>
    <p:sldId id="2664" r:id="rId11"/>
    <p:sldId id="2666" r:id="rId12"/>
    <p:sldId id="2667" r:id="rId13"/>
    <p:sldId id="2670" r:id="rId14"/>
    <p:sldId id="2650" r:id="rId15"/>
    <p:sldId id="2671" r:id="rId16"/>
    <p:sldId id="2672" r:id="rId17"/>
    <p:sldId id="2673" r:id="rId18"/>
    <p:sldId id="2674" r:id="rId19"/>
    <p:sldId id="2675" r:id="rId20"/>
    <p:sldId id="2677" r:id="rId21"/>
    <p:sldId id="3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xmlns=""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xmlns=""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xmlns=""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xmlns=""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xmlns=""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2024/6/10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xmlns=""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xmlns=""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11 – </a:t>
            </a:r>
            <a:r>
              <a:rPr lang="en-US" sz="3600" dirty="0" err="1">
                <a:solidFill>
                  <a:srgbClr val="FF0000"/>
                </a:solidFill>
                <a:latin typeface="Times New Roman" panose="02020603050405020304" pitchFamily="18" charset="0"/>
                <a:cs typeface="Times New Roman" panose="02020603050405020304" pitchFamily="18" charset="0"/>
              </a:rPr>
              <a:t>Đọc</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杨任东竹石体-Medium" panose="02000000000000000000"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Kể chuyện danh nhân thế giới)</a:t>
            </a:r>
          </a:p>
        </p:txBody>
      </p:sp>
      <p:sp>
        <p:nvSpPr>
          <p:cNvPr id="7" name="Teardrop 6">
            <a:extLst>
              <a:ext uri="{FF2B5EF4-FFF2-40B4-BE49-F238E27FC236}">
                <a16:creationId xmlns:a16="http://schemas.microsoft.com/office/drawing/2014/main" xmlns=""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a:t>
            </a:r>
          </a:p>
        </p:txBody>
      </p:sp>
      <p:sp>
        <p:nvSpPr>
          <p:cNvPr id="9" name="Teardrop 8">
            <a:extLst>
              <a:ext uri="{FF2B5EF4-FFF2-40B4-BE49-F238E27FC236}">
                <a16:creationId xmlns:a16="http://schemas.microsoft.com/office/drawing/2014/main" xmlns=""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a:t>
            </a:r>
          </a:p>
        </p:txBody>
      </p:sp>
      <p:sp>
        <p:nvSpPr>
          <p:cNvPr id="11" name="Teardrop 10">
            <a:extLst>
              <a:ext uri="{FF2B5EF4-FFF2-40B4-BE49-F238E27FC236}">
                <a16:creationId xmlns:a16="http://schemas.microsoft.com/office/drawing/2014/main" xmlns=""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3</a:t>
            </a:r>
          </a:p>
        </p:txBody>
      </p:sp>
      <p:sp>
        <p:nvSpPr>
          <p:cNvPr id="13" name="Teardrop 12">
            <a:extLst>
              <a:ext uri="{FF2B5EF4-FFF2-40B4-BE49-F238E27FC236}">
                <a16:creationId xmlns:a16="http://schemas.microsoft.com/office/drawing/2014/main" xmlns=""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4</a:t>
            </a:r>
          </a:p>
        </p:txBody>
      </p:sp>
    </p:spTree>
    <p:extLst>
      <p:ext uri="{BB962C8B-B14F-4D97-AF65-F5344CB8AC3E}">
        <p14:creationId xmlns:p14="http://schemas.microsoft.com/office/powerpoint/2010/main" val="132779199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ounded Rectangle 7">
            <a:extLst>
              <a:ext uri="{FF2B5EF4-FFF2-40B4-BE49-F238E27FC236}">
                <a16:creationId xmlns:a16="http://schemas.microsoft.com/office/drawing/2014/main" xmlns=""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xmlns=""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xmlns=""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xmlns=""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xmlns=""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xmlns=""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xmlns=""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xmlns=""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xmlns=""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xmlns=""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xmlns=""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xmlns=""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xmlns=""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xmlns=""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xmlns=""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xmlns=""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xmlns=""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xmlns=""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xmlns=""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altLang="zh-CN"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hiểu</a:t>
            </a:r>
            <a:endParaRPr lang="zh-CN" altLang="en-US"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xmlns="" id="{35C3526B-C960-4A8C-8551-F4F19DA7FA71}"/>
              </a:ext>
            </a:extLst>
          </p:cNvPr>
          <p:cNvGrpSpPr/>
          <p:nvPr>
            <p:custDataLst>
              <p:tags r:id="rId1"/>
            </p:custDataLst>
          </p:nvPr>
        </p:nvGrpSpPr>
        <p:grpSpPr>
          <a:xfrm>
            <a:off x="966613" y="1250813"/>
            <a:ext cx="587835" cy="719877"/>
            <a:chOff x="1836100" y="2332000"/>
            <a:chExt cx="1572829" cy="878890"/>
          </a:xfrm>
        </p:grpSpPr>
        <p:sp>
          <p:nvSpPr>
            <p:cNvPr id="47" name="任意多边形 10">
              <a:extLst>
                <a:ext uri="{FF2B5EF4-FFF2-40B4-BE49-F238E27FC236}">
                  <a16:creationId xmlns:a16="http://schemas.microsoft.com/office/drawing/2014/main" xmlns=""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8" name="任意多边形 11">
              <a:extLst>
                <a:ext uri="{FF2B5EF4-FFF2-40B4-BE49-F238E27FC236}">
                  <a16:creationId xmlns:a16="http://schemas.microsoft.com/office/drawing/2014/main" xmlns=""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9" name="文本框 12">
              <a:extLst>
                <a:ext uri="{FF2B5EF4-FFF2-40B4-BE49-F238E27FC236}">
                  <a16:creationId xmlns:a16="http://schemas.microsoft.com/office/drawing/2014/main" xmlns="" id="{BDA13D51-DF25-4C4A-B621-D910881D0585}"/>
                </a:ext>
              </a:extLst>
            </p:cNvPr>
            <p:cNvSpPr txBox="1"/>
            <p:nvPr/>
          </p:nvSpPr>
          <p:spPr>
            <a:xfrm>
              <a:off x="2222349" y="2332000"/>
              <a:ext cx="756775" cy="878890"/>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p>
          </p:txBody>
        </p:sp>
      </p:grpSp>
      <p:sp>
        <p:nvSpPr>
          <p:cNvPr id="50" name="Rectangle 49">
            <a:extLst>
              <a:ext uri="{FF2B5EF4-FFF2-40B4-BE49-F238E27FC236}">
                <a16:creationId xmlns:a16="http://schemas.microsoft.com/office/drawing/2014/main" xmlns=""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Vích-tô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bộc</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lộ</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năng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khiếu</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sớm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75" name="PA_库_组合 5">
            <a:extLst>
              <a:ext uri="{FF2B5EF4-FFF2-40B4-BE49-F238E27FC236}">
                <a16:creationId xmlns:a16="http://schemas.microsoft.com/office/drawing/2014/main" xmlns=""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xmlns=""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7" name="任意多边形 11">
              <a:extLst>
                <a:ext uri="{FF2B5EF4-FFF2-40B4-BE49-F238E27FC236}">
                  <a16:creationId xmlns:a16="http://schemas.microsoft.com/office/drawing/2014/main" xmlns=""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8" name="文本框 12">
              <a:extLst>
                <a:ext uri="{FF2B5EF4-FFF2-40B4-BE49-F238E27FC236}">
                  <a16:creationId xmlns:a16="http://schemas.microsoft.com/office/drawing/2014/main" xmlns=""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p>
          </p:txBody>
        </p:sp>
      </p:grpSp>
      <p:sp>
        <p:nvSpPr>
          <p:cNvPr id="79" name="Rectangle 78">
            <a:extLst>
              <a:ext uri="{FF2B5EF4-FFF2-40B4-BE49-F238E27FC236}">
                <a16:creationId xmlns:a16="http://schemas.microsoft.com/office/drawing/2014/main" xmlns=""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kiểm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Toán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0" name="PA_库_组合 5">
            <a:extLst>
              <a:ext uri="{FF2B5EF4-FFF2-40B4-BE49-F238E27FC236}">
                <a16:creationId xmlns:a16="http://schemas.microsoft.com/office/drawing/2014/main" xmlns=""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xmlns=""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2" name="任意多边形 11">
              <a:extLst>
                <a:ext uri="{FF2B5EF4-FFF2-40B4-BE49-F238E27FC236}">
                  <a16:creationId xmlns:a16="http://schemas.microsoft.com/office/drawing/2014/main" xmlns=""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3" name="文本框 12">
              <a:extLst>
                <a:ext uri="{FF2B5EF4-FFF2-40B4-BE49-F238E27FC236}">
                  <a16:creationId xmlns:a16="http://schemas.microsoft.com/office/drawing/2014/main" xmlns=""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grpSp>
      <p:sp>
        <p:nvSpPr>
          <p:cNvPr id="84" name="Rectangle 83">
            <a:extLst>
              <a:ext uri="{FF2B5EF4-FFF2-40B4-BE49-F238E27FC236}">
                <a16:creationId xmlns:a16="http://schemas.microsoft.com/office/drawing/2014/main" xmlns="" id="{E6E3B0E4-859D-41A9-99AB-E42F4B1F4E4E}"/>
              </a:ext>
            </a:extLst>
          </p:cNvPr>
          <p:cNvSpPr/>
          <p:nvPr/>
        </p:nvSpPr>
        <p:spPr>
          <a:xfrm>
            <a:off x="1679947" y="3528494"/>
            <a:ext cx="10340603" cy="1077218"/>
          </a:xfrm>
          <a:prstGeom prst="rect">
            <a:avLst/>
          </a:prstGeom>
        </p:spPr>
        <p:txBody>
          <a:bodyPr wrap="square">
            <a:spAutoFit/>
          </a:bodyPr>
          <a:lstStyle/>
          <a:p>
            <a:pPr algn="just" defTabSz="457200">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reo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5" name="PA_库_组合 5">
            <a:extLst>
              <a:ext uri="{FF2B5EF4-FFF2-40B4-BE49-F238E27FC236}">
                <a16:creationId xmlns:a16="http://schemas.microsoft.com/office/drawing/2014/main" xmlns="" id="{970E8ADD-B3DD-4FFA-9A4B-29DD75B408A1}"/>
              </a:ext>
            </a:extLst>
          </p:cNvPr>
          <p:cNvGrpSpPr/>
          <p:nvPr>
            <p:custDataLst>
              <p:tags r:id="rId4"/>
            </p:custDataLst>
          </p:nvPr>
        </p:nvGrpSpPr>
        <p:grpSpPr>
          <a:xfrm>
            <a:off x="959736" y="4634952"/>
            <a:ext cx="587835" cy="733599"/>
            <a:chOff x="1836100" y="2332000"/>
            <a:chExt cx="1572829" cy="895643"/>
          </a:xfrm>
        </p:grpSpPr>
        <p:sp>
          <p:nvSpPr>
            <p:cNvPr id="86" name="任意多边形 10">
              <a:extLst>
                <a:ext uri="{FF2B5EF4-FFF2-40B4-BE49-F238E27FC236}">
                  <a16:creationId xmlns:a16="http://schemas.microsoft.com/office/drawing/2014/main" xmlns=""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7" name="任意多边形 11">
              <a:extLst>
                <a:ext uri="{FF2B5EF4-FFF2-40B4-BE49-F238E27FC236}">
                  <a16:creationId xmlns:a16="http://schemas.microsoft.com/office/drawing/2014/main" xmlns=""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8" name="文本框 12">
              <a:extLst>
                <a:ext uri="{FF2B5EF4-FFF2-40B4-BE49-F238E27FC236}">
                  <a16:creationId xmlns:a16="http://schemas.microsoft.com/office/drawing/2014/main" xmlns=""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a:t>
              </a:r>
            </a:p>
          </p:txBody>
        </p:sp>
      </p:grpSp>
      <p:sp>
        <p:nvSpPr>
          <p:cNvPr id="89" name="Rectangle 88">
            <a:extLst>
              <a:ext uri="{FF2B5EF4-FFF2-40B4-BE49-F238E27FC236}">
                <a16:creationId xmlns:a16="http://schemas.microsoft.com/office/drawing/2014/main" xmlns="" id="{B40319E4-3435-4950-A154-0EBD9DD5EC02}"/>
              </a:ext>
            </a:extLst>
          </p:cNvPr>
          <p:cNvSpPr/>
          <p:nvPr/>
        </p:nvSpPr>
        <p:spPr>
          <a:xfrm>
            <a:off x="1691929" y="4530967"/>
            <a:ext cx="7985471" cy="1077218"/>
          </a:xfrm>
          <a:prstGeom prst="rect">
            <a:avLst/>
          </a:prstGeom>
        </p:spPr>
        <p:txBody>
          <a:bodyPr wrap="square">
            <a:spAutoFit/>
          </a:bodyPr>
          <a:lstStyle/>
          <a:p>
            <a:pPr algn="just" defTabSz="457200">
              <a:defRPr/>
            </a:pP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 giờ kiểm tra Toán, em thấy Huy-gô là người thế nào?</a:t>
            </a:r>
          </a:p>
        </p:txBody>
      </p:sp>
      <p:grpSp>
        <p:nvGrpSpPr>
          <p:cNvPr id="90" name="Group 89">
            <a:extLst>
              <a:ext uri="{FF2B5EF4-FFF2-40B4-BE49-F238E27FC236}">
                <a16:creationId xmlns:a16="http://schemas.microsoft.com/office/drawing/2014/main" xmlns=""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xmlns=""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xmlns=""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Thảo</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luận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nhóm</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đôi</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xmlns=""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xmlns=""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xmlns=""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1.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Vích-tô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bộc</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lộ</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năng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khiếu</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sớm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3" name="Rectangle 12">
            <a:extLst>
              <a:ext uri="{FF2B5EF4-FFF2-40B4-BE49-F238E27FC236}">
                <a16:creationId xmlns:a16="http://schemas.microsoft.com/office/drawing/2014/main" xmlns=""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Vích-tô Huy-gô đã bộc lộ năng khiếu thơ ca của mình từ rất sớm.</a:t>
            </a:r>
            <a:endPar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117306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xmlns=""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xmlns=""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xmlns=""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kiểm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Toán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3" name="Rectangle 12">
            <a:extLst>
              <a:ext uri="{FF2B5EF4-FFF2-40B4-BE49-F238E27FC236}">
                <a16:creationId xmlns:a16="http://schemas.microsoft.com/office/drawing/2014/main" xmlns=""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kiểm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Toán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miết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ngồi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cắn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bút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9022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xmlns=""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kĩ</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lựa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chọn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đáp</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án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đúng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0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xmlns=""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xmlns=""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reo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 Vì Huy-gô nộp bài đúng giờ.</a:t>
              </a:r>
            </a:p>
            <a:p>
              <a:pPr algn="just"/>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 Vì Huy-gô làm đúng đáp số.</a:t>
              </a:r>
            </a:p>
            <a:p>
              <a:pPr algn="just"/>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 Vì lời giải toán được Huy-gô viết bằng thơ.</a:t>
              </a:r>
            </a:p>
          </p:txBody>
        </p:sp>
      </p:grpSp>
      <p:sp>
        <p:nvSpPr>
          <p:cNvPr id="2" name="Oval 1">
            <a:extLst>
              <a:ext uri="{FF2B5EF4-FFF2-40B4-BE49-F238E27FC236}">
                <a16:creationId xmlns:a16="http://schemas.microsoft.com/office/drawing/2014/main" xmlns=""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677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xmlns=""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Times New Roman" panose="02020603050405020304" pitchFamily="18" charset="0"/>
                <a:ea typeface="Arial-Rounded" panose="020B0500000000000000" pitchFamily="34" charset="0"/>
                <a:cs typeface="Times New Roman" panose="02020603050405020304" pitchFamily="18"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xmlns=""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xmlns=""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a:t>
              </a: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 giờ kiểm tra Toán, em thấy Huy-gô là người thế nào?</a:t>
              </a:r>
            </a:p>
          </p:txBody>
        </p:sp>
      </p:grpSp>
      <p:sp>
        <p:nvSpPr>
          <p:cNvPr id="13" name="Rectangle 12">
            <a:extLst>
              <a:ext uri="{FF2B5EF4-FFF2-40B4-BE49-F238E27FC236}">
                <a16:creationId xmlns:a16="http://schemas.microsoft.com/office/drawing/2014/main" xmlns=""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49822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xmlns=""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xmlns=""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Tạm</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tâm</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trạng</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Diệu</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khai</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giảng</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Diệu</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xmlns=""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xmlns=""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xmlns=""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杨任东竹石体-Medium" panose="02000000000000000000"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Lời giải toán đặc biệt</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Vích-to Huy-gô bộc lộ tài năng thơ ca của mình từ rất sớm. Hồi còn là học sinh tiểu học, cậu học chăm, thông minh, giỏi đều các môn.</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 Lời giải bài toán được viết bằng thơ! À, ra thế!</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Năm mười sáu tuổi, Huy-gô tham gia một cuộc thi thơ và đoạt giải nhất về thơ của Viện Hàn lâm Tu-lu-dơ. Tên tuổi chú bé nổi tiếng khắp trường.</a:t>
            </a:r>
          </a:p>
          <a:p>
            <a:pPr algn="r"/>
            <a:r>
              <a:rPr lang="vi-VN" sz="2400" dirty="0">
                <a:latin typeface="Times New Roman" panose="02020603050405020304" pitchFamily="18" charset="0"/>
                <a:ea typeface="Arial-Rounded" panose="020B0500000000000000" pitchFamily="34" charset="0"/>
                <a:cs typeface="Times New Roman" panose="02020603050405020304" pitchFamily="18" charset="0"/>
              </a:rPr>
              <a:t>(Theo Kể chuyện danh nhân thế giới)</a:t>
            </a:r>
          </a:p>
        </p:txBody>
      </p:sp>
      <p:sp>
        <p:nvSpPr>
          <p:cNvPr id="30" name="Rectangle: Rounded Corners 29">
            <a:extLst>
              <a:ext uri="{FF2B5EF4-FFF2-40B4-BE49-F238E27FC236}">
                <a16:creationId xmlns:a16="http://schemas.microsoft.com/office/drawing/2014/main" xmlns="" id="{824F2696-654A-411B-875E-C304E2F75B91}"/>
              </a:ext>
            </a:extLst>
          </p:cNvPr>
          <p:cNvSpPr/>
          <p:nvPr/>
        </p:nvSpPr>
        <p:spPr>
          <a:xfrm>
            <a:off x="46" y="42802"/>
            <a:ext cx="3425734"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Times New Roman" panose="02020603050405020304" pitchFamily="18" charset="0"/>
                <a:cs typeface="Times New Roman" panose="02020603050405020304" pitchFamily="18" charset="0"/>
              </a:rPr>
              <a:t>Luyện đọc lại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668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xmlns=""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xmlns=""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xmlns=""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xmlns=""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xmlns=""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xmlns=""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xmlns=""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xmlns=""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2" name="Graphic 7">
              <a:extLst>
                <a:ext uri="{FF2B5EF4-FFF2-40B4-BE49-F238E27FC236}">
                  <a16:creationId xmlns:a16="http://schemas.microsoft.com/office/drawing/2014/main" xmlns=""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xmlns=""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xmlns=""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xmlns=""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6" name="Graphic 7">
                <a:extLst>
                  <a:ext uri="{FF2B5EF4-FFF2-40B4-BE49-F238E27FC236}">
                    <a16:creationId xmlns:a16="http://schemas.microsoft.com/office/drawing/2014/main" xmlns=""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xmlns=""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xmlns=""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7" name="Graphic 7">
                <a:extLst>
                  <a:ext uri="{FF2B5EF4-FFF2-40B4-BE49-F238E27FC236}">
                    <a16:creationId xmlns:a16="http://schemas.microsoft.com/office/drawing/2014/main" xmlns=""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xmlns=""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xmlns=""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xmlns=""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xmlns=""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37" name="TextBox 36">
            <a:extLst>
              <a:ext uri="{FF2B5EF4-FFF2-40B4-BE49-F238E27FC236}">
                <a16:creationId xmlns:a16="http://schemas.microsoft.com/office/drawing/2014/main" xmlns="" id="{2ECC8841-1E96-4220-9FF8-1897697A688E}"/>
              </a:ext>
            </a:extLst>
          </p:cNvPr>
          <p:cNvSpPr txBox="1"/>
          <p:nvPr/>
        </p:nvSpPr>
        <p:spPr>
          <a:xfrm>
            <a:off x="2556943" y="981972"/>
            <a:ext cx="6065764"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a:t>
            </a:r>
            <a:endPar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Tất</a:t>
            </a:r>
            <a:r>
              <a:rPr lang="en-US" sz="4400" b="1" baseline="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baseline="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Bó</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endPar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10</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vừa</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đủ</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loại</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xmlns=""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xmlns=""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xmlns=""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xmlns=""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xmlns=""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xmlns=""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杨任东竹石体-Medium" panose="02000000000000000000"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Lời giải toán đặc biệt</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Vích-to Huy-gô bộc lộ tài năng thơ ca của mình từ rất sớm. Hồi còn là học sinh tiểu học, cậu học chăm, thông minh, giỏi đều các môn.</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 Lời giải bài toán được viết bằng thơ! À, ra thế!</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Năm mười sáu tuổi, Huy-gô tham gia một cuộc thi thơ và đoạt giải nhất về thơ của Viện Hàn lâm Tu-lu-dơ. Tên tuổi chú bé nổi tiếng khắp trường.</a:t>
            </a:r>
          </a:p>
          <a:p>
            <a:pPr algn="r"/>
            <a:r>
              <a:rPr lang="vi-VN" sz="2400" dirty="0">
                <a:latin typeface="Times New Roman" panose="02020603050405020304" pitchFamily="18" charset="0"/>
                <a:ea typeface="Arial-Rounded" panose="020B0500000000000000" pitchFamily="34" charset="0"/>
                <a:cs typeface="Times New Roman" panose="02020603050405020304" pitchFamily="18" charset="0"/>
              </a:rPr>
              <a:t>(Theo Kể chuyện danh nhân thế giới)</a:t>
            </a:r>
          </a:p>
        </p:txBody>
      </p:sp>
      <p:sp>
        <p:nvSpPr>
          <p:cNvPr id="30" name="Rectangle: Rounded Corners 29">
            <a:extLst>
              <a:ext uri="{FF2B5EF4-FFF2-40B4-BE49-F238E27FC236}">
                <a16:creationId xmlns:a16="http://schemas.microsoft.com/office/drawing/2014/main" xmlns=""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Times New Roman" panose="02020603050405020304" pitchFamily="18" charset="0"/>
                <a:cs typeface="Times New Roman" panose="02020603050405020304" pitchFamily="18" charset="0"/>
              </a:rPr>
              <a:t>Đọc</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mẫu</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704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xmlns=""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xmlns=""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xmlns=""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xmlns=""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xmlns=""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xmlns=""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xmlns=""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xmlns=""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xmlns=""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杨任东竹石体-Medium" panose="020000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xmlns=""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xmlns=""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từ</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xmlns="" id="{9F3AED2A-2D0D-42F2-A830-B2A02EC91597}"/>
              </a:ext>
            </a:extLst>
          </p:cNvPr>
          <p:cNvGrpSpPr/>
          <p:nvPr/>
        </p:nvGrpSpPr>
        <p:grpSpPr>
          <a:xfrm>
            <a:off x="5048832" y="492125"/>
            <a:ext cx="4095168" cy="1549400"/>
            <a:chOff x="-121940" y="1041401"/>
            <a:chExt cx="3808116" cy="1549400"/>
          </a:xfrm>
        </p:grpSpPr>
        <p:pic>
          <p:nvPicPr>
            <p:cNvPr id="25" name="PA_图片 6">
              <a:extLst>
                <a:ext uri="{FF2B5EF4-FFF2-40B4-BE49-F238E27FC236}">
                  <a16:creationId xmlns:a16="http://schemas.microsoft.com/office/drawing/2014/main" xmlns=""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xmlns=""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Vích-to Huy-gô</a:t>
              </a:r>
              <a:endParaRPr lang="zh-CN" altLang="en-US" sz="3200" dirty="0">
                <a:solidFill>
                  <a:srgbClr val="0070C0"/>
                </a:solidFill>
                <a:latin typeface="Times New Roman" panose="02020603050405020304" pitchFamily="18" charset="0"/>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xmlns=""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xmlns=""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xmlns=""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mười</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lăm</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endParaRPr lang="zh-CN" altLang="en-US" sz="3200" dirty="0">
                <a:solidFill>
                  <a:srgbClr val="FF0000"/>
                </a:solidFill>
                <a:latin typeface="Times New Roman" panose="02020603050405020304" pitchFamily="18" charset="0"/>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xmlns=""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xmlns=""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xmlns=""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mải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miết</a:t>
              </a:r>
              <a:endParaRPr lang="zh-CN" altLang="en-US" sz="3200" dirty="0">
                <a:solidFill>
                  <a:srgbClr val="0070C0"/>
                </a:solidFill>
                <a:latin typeface="Times New Roman" panose="020206030504050203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图片 9">
            <a:extLst>
              <a:ext uri="{FF2B5EF4-FFF2-40B4-BE49-F238E27FC236}">
                <a16:creationId xmlns:a16="http://schemas.microsoft.com/office/drawing/2014/main" xmlns=""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xmlns=""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xmlns=""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Yêu</a:t>
            </a:r>
            <a:r>
              <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cầu</a:t>
            </a:r>
            <a:endPar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Phân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công</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theo</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Tất</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cả</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thành</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viên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đều</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Giải</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nghĩa</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từ</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cùng</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nhau</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xmlns=""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xmlns=""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1802</Words>
  <Application>Microsoft Office PowerPoint</Application>
  <PresentationFormat>Custom</PresentationFormat>
  <Paragraphs>95</Paragraphs>
  <Slides>21</Slides>
  <Notes>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cp:lastModifiedBy>
  <cp:revision>30</cp:revision>
  <dcterms:created xsi:type="dcterms:W3CDTF">2022-06-21T09:04:21Z</dcterms:created>
  <dcterms:modified xsi:type="dcterms:W3CDTF">2024-06-10T09:57:47Z</dcterms:modified>
</cp:coreProperties>
</file>