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70.png"/><Relationship Id="rId5" Type="http://schemas.openxmlformats.org/officeDocument/2006/relationships/image" Target="../media/image34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6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933155" y="1571624"/>
            <a:ext cx="119061" cy="43267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813086" y="160700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100831" y="203811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550132" y="206577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216785" y="2533826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345905" y="2616293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005512" y="3013925"/>
            <a:ext cx="38101" cy="33844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126449" y="3048970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1198</Words>
  <Application>Microsoft Office PowerPoint</Application>
  <PresentationFormat>Widescreen</PresentationFormat>
  <Paragraphs>238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微软雅黑</vt:lpstr>
      <vt:lpstr>微软雅黑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Patrick Hand</vt:lpstr>
      <vt:lpstr>Pattaya</vt:lpstr>
      <vt:lpstr>SVN-Cookies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MTC</cp:lastModifiedBy>
  <cp:revision>28</cp:revision>
  <dcterms:created xsi:type="dcterms:W3CDTF">2022-06-20T01:54:47Z</dcterms:created>
  <dcterms:modified xsi:type="dcterms:W3CDTF">2022-10-03T03:30:46Z</dcterms:modified>
</cp:coreProperties>
</file>