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8"/>
  </p:notesMasterIdLst>
  <p:sldIdLst>
    <p:sldId id="505" r:id="rId4"/>
    <p:sldId id="496" r:id="rId5"/>
    <p:sldId id="502" r:id="rId6"/>
    <p:sldId id="504" r:id="rId7"/>
    <p:sldId id="259" r:id="rId8"/>
    <p:sldId id="260" r:id="rId9"/>
    <p:sldId id="261" r:id="rId10"/>
    <p:sldId id="274" r:id="rId11"/>
    <p:sldId id="326" r:id="rId12"/>
    <p:sldId id="267" r:id="rId13"/>
    <p:sldId id="269" r:id="rId14"/>
    <p:sldId id="503" r:id="rId15"/>
    <p:sldId id="499" r:id="rId16"/>
    <p:sldId id="5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B717F-4383-44B5-BAC9-288AD9FC17EC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B3BD2-293B-4297-A8AE-A7A8ACB2F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11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0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AA76F-3330-4E01-9C14-3A6CD206FC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B3BD2-293B-4297-A8AE-A7A8ACB2FB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0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5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2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1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2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4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1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1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0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24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3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0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48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76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28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59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6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1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7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15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98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27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178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38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790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1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6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1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6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2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2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207599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7153" y="1567348"/>
            <a:ext cx="67485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51877" y="1431041"/>
            <a:ext cx="1727714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22735" y="1772678"/>
            <a:ext cx="1583299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04747" y="1780782"/>
            <a:ext cx="537678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EM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21" y="3896824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215158" y="2787627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26" y="-228600"/>
            <a:ext cx="13011150" cy="7315200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055" y="2473694"/>
            <a:ext cx="82160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dẻ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1" y="4569428"/>
            <a:ext cx="2360105" cy="23446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980159" y="3002588"/>
            <a:ext cx="1649531" cy="20793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 flipH="1">
            <a:off x="6360149" y="3673367"/>
            <a:ext cx="3170873" cy="1219006"/>
            <a:chOff x="3644855" y="1647724"/>
            <a:chExt cx="4545106" cy="1757031"/>
          </a:xfrm>
        </p:grpSpPr>
        <p:sp>
          <p:nvSpPr>
            <p:cNvPr id="26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855" y="2021635"/>
              <a:ext cx="4296212" cy="75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dao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644855" y="1647724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85737" y="4995107"/>
            <a:ext cx="9329825" cy="1886640"/>
            <a:chOff x="3350475" y="4851133"/>
            <a:chExt cx="8934162" cy="1886640"/>
          </a:xfrm>
        </p:grpSpPr>
        <p:sp>
          <p:nvSpPr>
            <p:cNvPr id="3" name="Cloud 2"/>
            <p:cNvSpPr/>
            <p:nvPr/>
          </p:nvSpPr>
          <p:spPr>
            <a:xfrm>
              <a:off x="3350475" y="4851133"/>
              <a:ext cx="8748482" cy="1886640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45908" y="5193534"/>
              <a:ext cx="82387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miệng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kèm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568" y="-117679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10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10" y="3411869"/>
            <a:ext cx="126105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D, g, h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d, đ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li.</a:t>
            </a:r>
          </a:p>
          <a:p>
            <a:pPr marL="0" marR="0" lvl="0" indent="0" algn="l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li.</a:t>
            </a:r>
            <a:endParaRPr kumimoji="0" lang="en-US" altLang="en-US" sz="32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34" y="2004173"/>
            <a:ext cx="3284120" cy="34799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25487" y="931484"/>
            <a:ext cx="539896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 thế ngồi viết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1906" y="2004173"/>
            <a:ext cx="7053134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Lưng thẳng.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tì ngực xuống bàn.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hơi cúi.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 cách vở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25 - 30cm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phải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trái tì nhẹ lên mép vở để giữ.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chân để song song thoải mái.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85" y="0"/>
            <a:ext cx="53478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715" y="1227294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!</a:t>
            </a:r>
            <a:endParaRPr lang="en-US" sz="7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2">
            <a:extLst>
              <a:ext uri="{FF2B5EF4-FFF2-40B4-BE49-F238E27FC236}">
                <a16:creationId xmlns:a16="http://schemas.microsoft.com/office/drawing/2014/main" id="{832FC432-02A5-467A-9F48-251E117991DB}"/>
              </a:ext>
            </a:extLst>
          </p:cNvPr>
          <p:cNvSpPr txBox="1"/>
          <p:nvPr/>
        </p:nvSpPr>
        <p:spPr>
          <a:xfrm>
            <a:off x="1963713" y="2870353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HOA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D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503" y="1897143"/>
            <a:ext cx="11571497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dăn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dung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endParaRPr lang="en-US" sz="36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Dắt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trẻ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B810D4D-8378-4A94-8CA6-0971A7D2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-1"/>
            <a:ext cx="11542643" cy="765975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538515" y="3091213"/>
            <a:ext cx="9376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5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12556" y="2213809"/>
            <a:ext cx="5579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B810D4D-8378-4A94-8CA6-0971A7D2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-1"/>
            <a:ext cx="11542643" cy="765975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213283" y="2850540"/>
            <a:ext cx="6132557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3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334</Words>
  <Application>Microsoft Office PowerPoint</Application>
  <PresentationFormat>Widescreen</PresentationFormat>
  <Paragraphs>45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Calibri Light</vt:lpstr>
      <vt:lpstr>等线</vt:lpstr>
      <vt:lpstr>ITC Avant Garde Std Bk</vt:lpstr>
      <vt:lpstr>Times New Roman</vt:lpstr>
      <vt:lpstr>思源黑体 CN Bold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27</cp:revision>
  <dcterms:created xsi:type="dcterms:W3CDTF">2021-07-14T03:29:41Z</dcterms:created>
  <dcterms:modified xsi:type="dcterms:W3CDTF">2022-10-04T01:37:43Z</dcterms:modified>
</cp:coreProperties>
</file>