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63" r:id="rId4"/>
    <p:sldId id="360" r:id="rId5"/>
    <p:sldId id="364" r:id="rId6"/>
    <p:sldId id="361" r:id="rId7"/>
    <p:sldId id="362" r:id="rId8"/>
    <p:sldId id="365" r:id="rId9"/>
    <p:sldId id="258" r:id="rId10"/>
    <p:sldId id="298" r:id="rId11"/>
    <p:sldId id="299" r:id="rId12"/>
    <p:sldId id="302" r:id="rId13"/>
    <p:sldId id="303" r:id="rId14"/>
    <p:sldId id="305" r:id="rId15"/>
    <p:sldId id="270" r:id="rId16"/>
    <p:sldId id="304" r:id="rId17"/>
    <p:sldId id="359" r:id="rId18"/>
    <p:sldId id="293" r:id="rId19"/>
    <p:sldId id="35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D31F-04E0-41C4-BFDE-0351AE58B7F1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04AC6-6A9A-4BB3-AACE-B6719C349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9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4883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1263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8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247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272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5235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874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5390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118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0833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47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57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711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5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6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65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1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9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2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8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17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6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9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12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5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96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9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9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1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2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9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0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7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3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6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1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95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7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4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9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0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2" r:id="rId11"/>
    <p:sldLayoutId id="2147483761" r:id="rId12"/>
    <p:sldLayoutId id="2147483760" r:id="rId13"/>
    <p:sldLayoutId id="2147483759" r:id="rId14"/>
    <p:sldLayoutId id="2147483758" r:id="rId15"/>
    <p:sldLayoutId id="2147483757" r:id="rId16"/>
    <p:sldLayoutId id="2147483756" r:id="rId17"/>
    <p:sldLayoutId id="2147483755" r:id="rId18"/>
    <p:sldLayoutId id="2147483754" r:id="rId19"/>
    <p:sldLayoutId id="2147483750" r:id="rId20"/>
    <p:sldLayoutId id="2147483749" r:id="rId21"/>
    <p:sldLayoutId id="2147483748" r:id="rId22"/>
    <p:sldLayoutId id="2147483747" r:id="rId23"/>
    <p:sldLayoutId id="2147483746" r:id="rId24"/>
    <p:sldLayoutId id="2147483745" r:id="rId25"/>
    <p:sldLayoutId id="2147483744" r:id="rId26"/>
    <p:sldLayoutId id="2147483743" r:id="rId27"/>
    <p:sldLayoutId id="2147483742" r:id="rId28"/>
    <p:sldLayoutId id="2147483741" r:id="rId29"/>
    <p:sldLayoutId id="2147483740" r:id="rId30"/>
    <p:sldLayoutId id="2147483739" r:id="rId31"/>
    <p:sldLayoutId id="2147483738" r:id="rId32"/>
    <p:sldLayoutId id="2147483737" r:id="rId33"/>
    <p:sldLayoutId id="2147483736" r:id="rId34"/>
    <p:sldLayoutId id="2147483735" r:id="rId35"/>
    <p:sldLayoutId id="2147483734" r:id="rId36"/>
    <p:sldLayoutId id="2147483733" r:id="rId37"/>
    <p:sldLayoutId id="2147483732" r:id="rId38"/>
    <p:sldLayoutId id="2147483731" r:id="rId39"/>
    <p:sldLayoutId id="2147483730" r:id="rId40"/>
    <p:sldLayoutId id="2147483729" r:id="rId41"/>
    <p:sldLayoutId id="2147483726" r:id="rId42"/>
    <p:sldLayoutId id="2147483725" r:id="rId43"/>
    <p:sldLayoutId id="2147483724" r:id="rId44"/>
    <p:sldLayoutId id="2147483721" r:id="rId45"/>
    <p:sldLayoutId id="2147483720" r:id="rId46"/>
    <p:sldLayoutId id="2147483719" r:id="rId47"/>
    <p:sldLayoutId id="2147483718" r:id="rId48"/>
    <p:sldLayoutId id="2147483717" r:id="rId49"/>
    <p:sldLayoutId id="2147483716" r:id="rId50"/>
    <p:sldLayoutId id="2147483715" r:id="rId51"/>
    <p:sldLayoutId id="2147483714" r:id="rId52"/>
    <p:sldLayoutId id="2147483713" r:id="rId53"/>
    <p:sldLayoutId id="2147483712" r:id="rId54"/>
    <p:sldLayoutId id="2147483711" r:id="rId55"/>
    <p:sldLayoutId id="2147483710" r:id="rId56"/>
    <p:sldLayoutId id="2147483709" r:id="rId57"/>
    <p:sldLayoutId id="2147483708" r:id="rId58"/>
    <p:sldLayoutId id="2147483707" r:id="rId59"/>
    <p:sldLayoutId id="2147483706" r:id="rId60"/>
    <p:sldLayoutId id="2147483705" r:id="rId61"/>
    <p:sldLayoutId id="2147483704" r:id="rId62"/>
    <p:sldLayoutId id="2147483703" r:id="rId63"/>
    <p:sldLayoutId id="2147483702" r:id="rId64"/>
    <p:sldLayoutId id="2147483663" r:id="rId65"/>
    <p:sldLayoutId id="2147483664" r:id="rId66"/>
    <p:sldLayoutId id="2147483665" r:id="rId67"/>
    <p:sldLayoutId id="2147483666" r:id="rId68"/>
    <p:sldLayoutId id="2147483763" r:id="rId69"/>
    <p:sldLayoutId id="2147483751" r:id="rId70"/>
    <p:sldLayoutId id="2147483667" r:id="rId71"/>
    <p:sldLayoutId id="2147483668" r:id="rId72"/>
    <p:sldLayoutId id="2147483669" r:id="rId73"/>
    <p:sldLayoutId id="2147483670" r:id="rId74"/>
    <p:sldLayoutId id="2147483671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65" r:id="rId8"/>
    <p:sldLayoutId id="2147483764" r:id="rId9"/>
    <p:sldLayoutId id="2147483753" r:id="rId10"/>
    <p:sldLayoutId id="2147483752" r:id="rId11"/>
    <p:sldLayoutId id="2147483728" r:id="rId12"/>
    <p:sldLayoutId id="2147483727" r:id="rId13"/>
    <p:sldLayoutId id="2147483723" r:id="rId14"/>
    <p:sldLayoutId id="2147483722" r:id="rId15"/>
    <p:sldLayoutId id="2147483701" r:id="rId16"/>
    <p:sldLayoutId id="2147483700" r:id="rId17"/>
    <p:sldLayoutId id="214748369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9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091056" y="68228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83569" y="1494413"/>
            <a:ext cx="8739867" cy="1354152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6591" y="1405116"/>
            <a:ext cx="172771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12622" y="1494413"/>
            <a:ext cx="1583299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7876" y="1721252"/>
            <a:ext cx="711180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 SÁCH HỌC SINH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37" y="4877874"/>
            <a:ext cx="1564814" cy="19801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90979" y="2760392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506591" y="3890843"/>
            <a:ext cx="1023685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(53)</a:t>
            </a:r>
            <a:endParaRPr lang="zh-CN" altLang="en-US" sz="3600" b="1" dirty="0">
              <a:solidFill>
                <a:srgbClr val="00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kumimoji="0" lang="vi-VN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 xưa ở bụi tre.</a:t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 đông xếp lại mùa hè mở ra.</a:t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</a:t>
              </a:r>
              <a:r>
                <a:rPr kumimoji="0" lang="vi-VN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6563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450026" y="5153473"/>
            <a:ext cx="2651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976" y="486385"/>
            <a:ext cx="73914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1571" y="1420075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505200" y="2378358"/>
              <a:ext cx="645795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</a:t>
              </a:r>
              <a:r>
                <a:rPr kumimoji="0" lang="vi-VN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kì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01571" y="1420075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749939" y="5009551"/>
            <a:ext cx="179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976" y="486385"/>
            <a:ext cx="73914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37720" y="3556321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00393" y="3584573"/>
            <a:ext cx="1556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8113" y="3539898"/>
            <a:ext cx="387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4283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976" y="486385"/>
            <a:ext cx="73914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09282" y="274212"/>
            <a:ext cx="11362765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6092" y="1155639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4" y="1054754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4" y="3048951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906398" y="1883291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87" y="5094545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3275" y="496089"/>
            <a:ext cx="986079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936882" y="2422568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78849" y="1585805"/>
            <a:ext cx="738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6417" y="5786303"/>
            <a:ext cx="27560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9E59D-38B7-48B5-A10F-BFB828025671}"/>
              </a:ext>
            </a:extLst>
          </p:cNvPr>
          <p:cNvSpPr txBox="1"/>
          <p:nvPr/>
        </p:nvSpPr>
        <p:spPr>
          <a:xfrm>
            <a:off x="1489915" y="1938458"/>
            <a:ext cx="9124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Hưng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33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ghế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b="1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ngắn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33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275" y="496089"/>
            <a:ext cx="986079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3920" y="1212317"/>
            <a:ext cx="50355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71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25390" y="387856"/>
            <a:ext cx="10240554" cy="4370415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lvl="0" indent="-380959" algn="just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 smtClean="0">
                <a:latin typeface="Times New Roman"/>
              </a:rPr>
              <a:t>Xem</a:t>
            </a:r>
            <a:r>
              <a:rPr lang="en-US" sz="3600" dirty="0" smtClean="0">
                <a:latin typeface="Times New Roman"/>
              </a:rPr>
              <a:t> </a:t>
            </a:r>
            <a:r>
              <a:rPr lang="en-US" sz="3600" dirty="0" err="1" smtClean="0">
                <a:latin typeface="Times New Roman"/>
              </a:rPr>
              <a:t>trước</a:t>
            </a:r>
            <a:r>
              <a:rPr lang="en-US" sz="3600" dirty="0" smtClean="0">
                <a:latin typeface="Times New Roman"/>
              </a:rPr>
              <a:t> </a:t>
            </a:r>
            <a:r>
              <a:rPr lang="en-US" sz="3600" dirty="0" err="1" smtClean="0">
                <a:latin typeface="Times New Roman"/>
              </a:rPr>
              <a:t>bài</a:t>
            </a:r>
            <a:r>
              <a:rPr lang="en-US" sz="3600" dirty="0" smtClean="0">
                <a:latin typeface="Times New Roman"/>
              </a:rPr>
              <a:t>: </a:t>
            </a:r>
            <a:r>
              <a:rPr lang="vi-VN" sz="3600" dirty="0" smtClean="0">
                <a:latin typeface="Times New Roman"/>
              </a:rPr>
              <a:t>Từ </a:t>
            </a:r>
            <a:r>
              <a:rPr lang="vi-VN" sz="3600" dirty="0">
                <a:latin typeface="Times New Roman"/>
              </a:rPr>
              <a:t>ngữ chỉ đồ dùng học tập; </a:t>
            </a:r>
            <a:endParaRPr lang="en-US" sz="3600" smtClean="0">
              <a:latin typeface="Times New Roman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vi-VN" sz="3600" smtClean="0">
                <a:latin typeface="Times New Roman"/>
              </a:rPr>
              <a:t>Dấu </a:t>
            </a:r>
            <a:r>
              <a:rPr lang="vi-VN" sz="3600" dirty="0">
                <a:latin typeface="Times New Roman"/>
              </a:rPr>
              <a:t>chấm, dấu chấm </a:t>
            </a:r>
            <a:r>
              <a:rPr lang="vi-VN" sz="3600" dirty="0" smtClean="0">
                <a:latin typeface="Times New Roman"/>
              </a:rPr>
              <a:t>hỏi</a:t>
            </a:r>
            <a:r>
              <a:rPr lang="en-US" sz="3600" dirty="0" smtClean="0">
                <a:latin typeface="Times New Roman"/>
              </a:rPr>
              <a:t> (</a:t>
            </a:r>
            <a:r>
              <a:rPr lang="en-US" sz="3600" dirty="0" err="1" smtClean="0">
                <a:latin typeface="Times New Roman"/>
              </a:rPr>
              <a:t>trang</a:t>
            </a:r>
            <a:r>
              <a:rPr lang="en-US" sz="3600" dirty="0" smtClean="0">
                <a:latin typeface="Times New Roman"/>
              </a:rPr>
              <a:t> 60).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A3A8B6D-90D8-442C-B4CC-FD1D689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" y="4643437"/>
            <a:ext cx="1748039" cy="20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0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 rot="21421804">
            <a:off x="1088303" y="3237962"/>
            <a:ext cx="6432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TẠM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304144" y="446790"/>
            <a:ext cx="8176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699" y="1912381"/>
            <a:ext cx="11088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FontTx/>
              <a:buChar char="-"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lvl="0" indent="-571500">
              <a:buFontTx/>
              <a:buChar char="-"/>
              <a:defRPr/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452168" y="1761359"/>
            <a:ext cx="8176438" cy="188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2878"/>
            <a:ext cx="12192000" cy="258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690714" y="943884"/>
            <a:ext cx="11153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960" y="2296896"/>
            <a:ext cx="10776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659" y="537221"/>
            <a:ext cx="10659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620" y="2143870"/>
            <a:ext cx="10653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452168" y="1761359"/>
            <a:ext cx="8176438" cy="188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54102" y="556418"/>
            <a:ext cx="73914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524572"/>
            <a:ext cx="7989820" cy="3497804"/>
            <a:chOff x="3143250" y="1531396"/>
            <a:chExt cx="798982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19397" y="1559925"/>
              <a:ext cx="7913673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80773" y="1521942"/>
            <a:ext cx="6781800" cy="3497804"/>
            <a:chOff x="3467100" y="3114276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114276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909582" y="4940882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67099" y="1493296"/>
            <a:ext cx="7391400" cy="3497804"/>
            <a:chOff x="3143249" y="1531396"/>
            <a:chExt cx="73914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43249" y="1948693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</a:t>
              </a:r>
              <a:r>
                <a: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49" y="1531396"/>
              <a:ext cx="7151673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2729" y="1509973"/>
            <a:ext cx="7143163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102" y="556418"/>
            <a:ext cx="73914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4408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062302" y="4950683"/>
            <a:ext cx="3596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976" y="486385"/>
            <a:ext cx="73914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330883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606</Words>
  <Application>Microsoft Office PowerPoint</Application>
  <PresentationFormat>Widescreen</PresentationFormat>
  <Paragraphs>91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47</cp:revision>
  <dcterms:created xsi:type="dcterms:W3CDTF">2021-07-15T10:18:53Z</dcterms:created>
  <dcterms:modified xsi:type="dcterms:W3CDTF">2022-10-13T03:46:12Z</dcterms:modified>
</cp:coreProperties>
</file>