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11" Type="http://schemas.openxmlformats.org/officeDocument/2006/relationships/slide" Target="slide21.xml"/><Relationship Id="rId5" Type="http://schemas.openxmlformats.org/officeDocument/2006/relationships/image" Target="../media/image44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3.png"/><Relationship Id="rId9" Type="http://schemas.openxmlformats.org/officeDocument/2006/relationships/slide" Target="slide19.xml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  <a:latin typeface="+mj-lt"/>
              </a:rPr>
              <a:t>t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  <a:latin typeface="+mj-lt"/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774619" y="5415902"/>
            <a:ext cx="2006188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200329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1938992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Nhà bác hàng xóm có chuyện buồn, em và bố mẹ đã sang an ủi gia đình bác.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3" y="1380247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lang="en-US" sz="4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Khi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gặp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nữ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chào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lễ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phép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632</Words>
  <Application>Microsoft Office PowerPoint</Application>
  <PresentationFormat>Widescreen</PresentationFormat>
  <Paragraphs>69</Paragraphs>
  <Slides>26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Georgia</vt:lpstr>
      <vt:lpstr>ITC Avant Garde Std Bk</vt:lpstr>
      <vt:lpstr>Pattaya</vt:lpstr>
      <vt:lpstr>华文新魏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55</cp:revision>
  <dcterms:created xsi:type="dcterms:W3CDTF">2022-07-19T23:39:35Z</dcterms:created>
  <dcterms:modified xsi:type="dcterms:W3CDTF">2023-10-10T06:01:15Z</dcterms:modified>
</cp:coreProperties>
</file>