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321" r:id="rId3"/>
    <p:sldId id="320" r:id="rId4"/>
    <p:sldId id="300" r:id="rId5"/>
    <p:sldId id="299" r:id="rId6"/>
    <p:sldId id="301" r:id="rId7"/>
    <p:sldId id="302" r:id="rId8"/>
    <p:sldId id="311" r:id="rId9"/>
    <p:sldId id="310" r:id="rId10"/>
    <p:sldId id="315" r:id="rId11"/>
    <p:sldId id="317" r:id="rId12"/>
    <p:sldId id="291" r:id="rId13"/>
    <p:sldId id="328" r:id="rId14"/>
    <p:sldId id="270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936CAF"/>
    <a:srgbClr val="F26D64"/>
    <a:srgbClr val="9BBB40"/>
    <a:srgbClr val="F4CD1E"/>
    <a:srgbClr val="6D4B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4" autoAdjust="0"/>
    <p:restoredTop sz="94660"/>
  </p:normalViewPr>
  <p:slideViewPr>
    <p:cSldViewPr>
      <p:cViewPr varScale="1">
        <p:scale>
          <a:sx n="108" d="100"/>
          <a:sy n="108" d="100"/>
        </p:scale>
        <p:origin x="39" y="1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61D46-5B6E-451C-B05C-5A369673EA42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D177-4380-4308-877F-FDC047AFB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6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21B0A-BB4F-47A2-9A4B-06726BF13D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78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087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0113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7627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7133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83634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37434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597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50364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996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D177-4380-4308-877F-FDC047AFBE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4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D177-4380-4308-877F-FDC047AFBE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07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49456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20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" y="1"/>
            <a:ext cx="9141944" cy="51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6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0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3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6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microsoft.com/office/2007/relationships/hdphoto" Target="../media/hdphoto3.wdp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emf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6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2.png"/><Relationship Id="rId1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49.png"/><Relationship Id="rId12" Type="http://schemas.openxmlformats.org/officeDocument/2006/relationships/image" Target="../media/image11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openxmlformats.org/officeDocument/2006/relationships/image" Target="../media/image20.png"/><Relationship Id="rId15" Type="http://schemas.openxmlformats.org/officeDocument/2006/relationships/image" Target="../media/image35.png"/><Relationship Id="rId10" Type="http://schemas.openxmlformats.org/officeDocument/2006/relationships/image" Target="../media/image9.png"/><Relationship Id="rId4" Type="http://schemas.openxmlformats.org/officeDocument/2006/relationships/image" Target="../media/image18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6.emf"/><Relationship Id="rId4" Type="http://schemas.openxmlformats.org/officeDocument/2006/relationships/image" Target="../media/image52.png"/><Relationship Id="rId9" Type="http://schemas.openxmlformats.org/officeDocument/2006/relationships/image" Target="../media/image10.emf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microsoft.com/office/2007/relationships/hdphoto" Target="../media/hdphoto3.wdp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emf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0.emf"/><Relationship Id="rId17" Type="http://schemas.openxmlformats.org/officeDocument/2006/relationships/image" Target="../media/image13.png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Relationship Id="rId1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image" Target="../media/image29.png"/><Relationship Id="rId19" Type="http://schemas.microsoft.com/office/2007/relationships/hdphoto" Target="../media/hdphoto6.wdp"/><Relationship Id="rId4" Type="http://schemas.openxmlformats.org/officeDocument/2006/relationships/image" Target="../media/image27.png"/><Relationship Id="rId9" Type="http://schemas.openxmlformats.org/officeDocument/2006/relationships/image" Target="../media/image7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28.png"/><Relationship Id="rId5" Type="http://schemas.openxmlformats.org/officeDocument/2006/relationships/image" Target="../media/image27.png"/><Relationship Id="rId15" Type="http://schemas.openxmlformats.org/officeDocument/2006/relationships/image" Target="../media/image39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.png"/><Relationship Id="rId7" Type="http://schemas.microsoft.com/office/2007/relationships/hdphoto" Target="../media/hdphoto5.wdp"/><Relationship Id="rId12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7.png"/><Relationship Id="rId5" Type="http://schemas.microsoft.com/office/2007/relationships/hdphoto" Target="../media/hdphoto3.wdp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8.png"/><Relationship Id="rId18" Type="http://schemas.openxmlformats.org/officeDocument/2006/relationships/image" Target="../media/image44.png"/><Relationship Id="rId3" Type="http://schemas.microsoft.com/office/2007/relationships/media" Target="../media/media3.m4a"/><Relationship Id="rId21" Type="http://schemas.openxmlformats.org/officeDocument/2006/relationships/image" Target="../media/image46.png"/><Relationship Id="rId7" Type="http://schemas.openxmlformats.org/officeDocument/2006/relationships/slide" Target="slide6.xml"/><Relationship Id="rId12" Type="http://schemas.microsoft.com/office/2007/relationships/hdphoto" Target="../media/hdphoto3.wdp"/><Relationship Id="rId17" Type="http://schemas.openxmlformats.org/officeDocument/2006/relationships/image" Target="../media/image37.png"/><Relationship Id="rId2" Type="http://schemas.openxmlformats.org/officeDocument/2006/relationships/audio" Target="../media/media2.m4a"/><Relationship Id="rId16" Type="http://schemas.openxmlformats.org/officeDocument/2006/relationships/image" Target="../media/image42.png"/><Relationship Id="rId20" Type="http://schemas.openxmlformats.org/officeDocument/2006/relationships/image" Target="../media/image45.emf"/><Relationship Id="rId1" Type="http://schemas.microsoft.com/office/2007/relationships/media" Target="../media/media2.m4a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.png"/><Relationship Id="rId10" Type="http://schemas.openxmlformats.org/officeDocument/2006/relationships/image" Target="../media/image27.png"/><Relationship Id="rId19" Type="http://schemas.microsoft.com/office/2007/relationships/hdphoto" Target="../media/hdphoto8.wdp"/><Relationship Id="rId4" Type="http://schemas.openxmlformats.org/officeDocument/2006/relationships/audio" Target="../media/media3.m4a"/><Relationship Id="rId9" Type="http://schemas.openxmlformats.org/officeDocument/2006/relationships/image" Target="../media/image5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xmlns="" id="{8F7B39F2-2C43-480C-992A-8C7673043D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668CA6BF-EC6E-4E1F-BB68-D91C6F4F68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49" b="64621" l="5556" r="97585">
                        <a14:foregroundMark x1="26329" y1="41016" x2="14855" y2="43471"/>
                        <a14:foregroundMark x1="14855" y1="43471" x2="15580" y2="49554"/>
                        <a14:foregroundMark x1="15580" y1="49554" x2="25845" y2="52623"/>
                        <a14:foregroundMark x1="25845" y1="52623" x2="37198" y2="48605"/>
                        <a14:foregroundMark x1="37198" y1="48605" x2="30314" y2="43025"/>
                        <a14:foregroundMark x1="30314" y1="43025" x2="18357" y2="42243"/>
                        <a14:foregroundMark x1="18357" y1="42243" x2="7246" y2="46596"/>
                        <a14:foregroundMark x1="7246" y1="46596" x2="8937" y2="52232"/>
                        <a14:foregroundMark x1="8937" y1="52232" x2="19686" y2="56529"/>
                        <a14:foregroundMark x1="19686" y1="56529" x2="33213" y2="55301"/>
                        <a14:foregroundMark x1="33213" y1="55301" x2="37319" y2="49721"/>
                        <a14:foregroundMark x1="37319" y1="49721" x2="28744" y2="45982"/>
                        <a14:foregroundMark x1="28744" y1="45982" x2="18961" y2="50725"/>
                        <a14:foregroundMark x1="18961" y1="50725" x2="20894" y2="56641"/>
                        <a14:foregroundMark x1="20894" y1="56641" x2="32246" y2="58092"/>
                        <a14:foregroundMark x1="32246" y1="58092" x2="32729" y2="57589"/>
                        <a14:foregroundMark x1="24517" y1="58036" x2="20531" y2="63002"/>
                        <a14:foregroundMark x1="20531" y1="63002" x2="32609" y2="64621"/>
                        <a14:foregroundMark x1="32609" y1="64621" x2="33092" y2="61440"/>
                        <a14:foregroundMark x1="5435" y1="53795" x2="1208" y2="48661"/>
                        <a14:foregroundMark x1="1208" y1="48661" x2="6039" y2="43917"/>
                        <a14:foregroundMark x1="6039" y1="43917" x2="5676" y2="43806"/>
                        <a14:foregroundMark x1="89251" y1="54241" x2="97705" y2="57478"/>
                        <a14:foregroundMark x1="97705" y1="57478" x2="94686" y2="53962"/>
                        <a14:foregroundMark x1="18116" y1="14286" x2="29710" y2="15179"/>
                        <a14:foregroundMark x1="29710" y1="15179" x2="40700" y2="13393"/>
                        <a14:foregroundMark x1="40700" y1="13393" x2="53382" y2="13281"/>
                        <a14:foregroundMark x1="53382" y1="13281" x2="65821" y2="13393"/>
                        <a14:foregroundMark x1="65821" y1="13393" x2="76208" y2="15792"/>
                        <a14:foregroundMark x1="76208" y1="15792" x2="77899" y2="15792"/>
                        <a14:foregroundMark x1="36836" y1="11942" x2="48068" y2="11049"/>
                        <a14:foregroundMark x1="48068" y1="11049" x2="59783" y2="11049"/>
                        <a14:foregroundMark x1="59783" y1="11049" x2="59783" y2="11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74" b="32748"/>
          <a:stretch/>
        </p:blipFill>
        <p:spPr>
          <a:xfrm>
            <a:off x="7620000" y="2230500"/>
            <a:ext cx="1524000" cy="112244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xmlns="" id="{A73308B5-8C51-4730-ACB1-AE1E0A815E59}"/>
              </a:ext>
            </a:extLst>
          </p:cNvPr>
          <p:cNvSpPr txBox="1"/>
          <p:nvPr/>
        </p:nvSpPr>
        <p:spPr>
          <a:xfrm>
            <a:off x="5029200" y="2789438"/>
            <a:ext cx="2438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</a:t>
            </a:r>
            <a:endParaRPr lang="en-US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5" b="99296" l="0" r="99279">
                        <a14:foregroundMark x1="46394" y1="4695" x2="25481" y2="15023"/>
                        <a14:foregroundMark x1="21875" y1="14789" x2="8413" y2="27230"/>
                        <a14:foregroundMark x1="7452" y1="27465" x2="11779" y2="47653"/>
                        <a14:foregroundMark x1="11058" y1="48592" x2="2404" y2="59390"/>
                        <a14:foregroundMark x1="2644" y1="59859" x2="8413" y2="75822"/>
                        <a14:foregroundMark x1="13221" y1="78873" x2="29567" y2="84977"/>
                        <a14:foregroundMark x1="29567" y1="83803" x2="34615" y2="92723"/>
                        <a14:foregroundMark x1="39183" y1="94601" x2="54087" y2="97418"/>
                        <a14:foregroundMark x1="57692" y1="95775" x2="67067" y2="87559"/>
                        <a14:foregroundMark x1="70433" y1="84507" x2="87019" y2="79812"/>
                        <a14:foregroundMark x1="88702" y1="78404" x2="96154" y2="68545"/>
                        <a14:foregroundMark x1="97356" y1="64554" x2="92548" y2="55869"/>
                        <a14:foregroundMark x1="92548" y1="51878" x2="91587" y2="50235"/>
                        <a14:foregroundMark x1="93750" y1="48592" x2="98558" y2="36385"/>
                        <a14:foregroundMark x1="97356" y1="34272" x2="94471" y2="25587"/>
                        <a14:foregroundMark x1="90144" y1="23239" x2="78606" y2="14319"/>
                        <a14:foregroundMark x1="74760" y1="14319" x2="66106" y2="4930"/>
                        <a14:foregroundMark x1="63702" y1="6338" x2="54087" y2="2582"/>
                        <a14:foregroundMark x1="48798" y1="4460" x2="38462" y2="5164"/>
                        <a14:foregroundMark x1="17067" y1="16667" x2="8173" y2="20657"/>
                        <a14:foregroundMark x1="6250" y1="25587" x2="4087" y2="33803"/>
                        <a14:foregroundMark x1="2644" y1="36854" x2="6010" y2="46009"/>
                        <a14:foregroundMark x1="6010" y1="61972" x2="19231" y2="72300"/>
                        <a14:foregroundMark x1="28846" y1="37089" x2="57933" y2="79812"/>
                        <a14:foregroundMark x1="76202" y1="29108" x2="29567" y2="66432"/>
                        <a14:foregroundMark x1="47596" y1="16667" x2="49279" y2="69484"/>
                        <a14:foregroundMark x1="24519" y1="22535" x2="51683" y2="12207"/>
                        <a14:foregroundMark x1="53846" y1="8920" x2="78365" y2="29108"/>
                        <a14:foregroundMark x1="82212" y1="21362" x2="92548" y2="38967"/>
                        <a14:foregroundMark x1="84135" y1="27934" x2="79087" y2="60798"/>
                        <a14:foregroundMark x1="88702" y1="60094" x2="70433" y2="74648"/>
                        <a14:foregroundMark x1="66827" y1="56808" x2="66587" y2="70657"/>
                        <a14:foregroundMark x1="15385" y1="50000" x2="42788" y2="58216"/>
                        <a14:foregroundMark x1="21875" y1="22535" x2="17788" y2="33803"/>
                        <a14:foregroundMark x1="12981" y1="27465" x2="45913" y2="34977"/>
                        <a14:foregroundMark x1="34856" y1="21362" x2="76923" y2="26291"/>
                        <a14:foregroundMark x1="27404" y1="24883" x2="57933" y2="27700"/>
                        <a14:foregroundMark x1="27644" y1="27465" x2="63221" y2="34977"/>
                        <a14:foregroundMark x1="49519" y1="9390" x2="69231" y2="32394"/>
                        <a14:foregroundMark x1="58413" y1="16197" x2="81010" y2="36854"/>
                        <a14:foregroundMark x1="67548" y1="26761" x2="80048" y2="49531"/>
                        <a14:foregroundMark x1="52163" y1="33568" x2="68990" y2="61268"/>
                        <a14:foregroundMark x1="30048" y1="40376" x2="44471" y2="69014"/>
                        <a14:foregroundMark x1="13221" y1="46009" x2="28365" y2="70188"/>
                        <a14:foregroundMark x1="13942" y1="59859" x2="36298" y2="88263"/>
                        <a14:foregroundMark x1="26683" y1="73005" x2="43750" y2="87559"/>
                        <a14:foregroundMark x1="40865" y1="72535" x2="49760" y2="89437"/>
                        <a14:foregroundMark x1="50481" y1="71831" x2="57212" y2="90141"/>
                        <a14:foregroundMark x1="59615" y1="69249" x2="62019" y2="85211"/>
                        <a14:foregroundMark x1="63221" y1="72066" x2="66827" y2="87559"/>
                        <a14:foregroundMark x1="79327" y1="68779" x2="77163" y2="80282"/>
                        <a14:foregroundMark x1="16106" y1="30516" x2="22356" y2="45070"/>
                        <a14:foregroundMark x1="5288" y1="34272" x2="10337" y2="47887"/>
                        <a14:foregroundMark x1="7212" y1="47653" x2="6490" y2="51878"/>
                        <a14:foregroundMark x1="6250" y1="57512" x2="14183" y2="74648"/>
                        <a14:foregroundMark x1="8173" y1="68545" x2="16827" y2="77465"/>
                        <a14:foregroundMark x1="17788" y1="76526" x2="24760" y2="80751"/>
                        <a14:foregroundMark x1="9856" y1="74648" x2="15625" y2="78638"/>
                        <a14:foregroundMark x1="9856" y1="76526" x2="17548" y2="81455"/>
                        <a14:foregroundMark x1="35337" y1="89202" x2="56250" y2="89671"/>
                        <a14:foregroundMark x1="40625" y1="90141" x2="52163" y2="94366"/>
                        <a14:foregroundMark x1="36538" y1="91080" x2="42067" y2="94601"/>
                        <a14:foregroundMark x1="33413" y1="69249" x2="48798" y2="76056"/>
                        <a14:foregroundMark x1="18990" y1="70892" x2="75721" y2="71831"/>
                        <a14:foregroundMark x1="21875" y1="74883" x2="76202" y2="76291"/>
                        <a14:foregroundMark x1="27644" y1="65728" x2="76442" y2="69484"/>
                        <a14:foregroundMark x1="30048" y1="57042" x2="82692" y2="60094"/>
                        <a14:foregroundMark x1="35337" y1="63380" x2="77404" y2="64789"/>
                        <a14:foregroundMark x1="41827" y1="50235" x2="71875" y2="52113"/>
                        <a14:foregroundMark x1="42308" y1="46244" x2="60337" y2="47887"/>
                        <a14:foregroundMark x1="41106" y1="43662" x2="65144" y2="44601"/>
                        <a14:foregroundMark x1="44471" y1="42254" x2="74519" y2="44836"/>
                        <a14:foregroundMark x1="67548" y1="40376" x2="76683" y2="53052"/>
                        <a14:foregroundMark x1="55048" y1="54930" x2="63942" y2="60094"/>
                        <a14:foregroundMark x1="50240" y1="59859" x2="62981" y2="64319"/>
                        <a14:foregroundMark x1="14663" y1="52113" x2="17788" y2="61268"/>
                        <a14:foregroundMark x1="12981" y1="51408" x2="11298" y2="63380"/>
                        <a14:foregroundMark x1="18510" y1="28169" x2="12260" y2="45070"/>
                        <a14:foregroundMark x1="27163" y1="27934" x2="22596" y2="40141"/>
                        <a14:foregroundMark x1="15144" y1="25822" x2="18990" y2="19953"/>
                        <a14:foregroundMark x1="22596" y1="18545" x2="36779" y2="10329"/>
                        <a14:foregroundMark x1="32933" y1="10094" x2="38702" y2="5164"/>
                        <a14:foregroundMark x1="34856" y1="14789" x2="44471" y2="8685"/>
                        <a14:foregroundMark x1="46875" y1="2817" x2="52163" y2="3286"/>
                        <a14:foregroundMark x1="47837" y1="7042" x2="60096" y2="4695"/>
                        <a14:foregroundMark x1="58894" y1="6338" x2="64183" y2="11972"/>
                        <a14:foregroundMark x1="64663" y1="7512" x2="70433" y2="14789"/>
                        <a14:foregroundMark x1="69952" y1="15728" x2="81490" y2="19953"/>
                        <a14:foregroundMark x1="64663" y1="14085" x2="76202" y2="23005"/>
                        <a14:foregroundMark x1="83413" y1="19484" x2="88462" y2="29343"/>
                        <a14:foregroundMark x1="84135" y1="16197" x2="90865" y2="22300"/>
                        <a14:foregroundMark x1="88462" y1="24178" x2="95673" y2="34977"/>
                        <a14:foregroundMark x1="93750" y1="35681" x2="90625" y2="47653"/>
                        <a14:foregroundMark x1="86058" y1="35681" x2="89183" y2="52347"/>
                        <a14:foregroundMark x1="81250" y1="46244" x2="88462" y2="65493"/>
                        <a14:foregroundMark x1="96394" y1="36385" x2="98317" y2="42723"/>
                        <a14:foregroundMark x1="91827" y1="42019" x2="93510" y2="48122"/>
                        <a14:foregroundMark x1="92067" y1="51408" x2="92788" y2="58216"/>
                        <a14:foregroundMark x1="89904" y1="47418" x2="87740" y2="52347"/>
                        <a14:foregroundMark x1="91106" y1="56808" x2="88462" y2="66197"/>
                        <a14:foregroundMark x1="84375" y1="66197" x2="85817" y2="72300"/>
                        <a14:foregroundMark x1="94712" y1="62441" x2="85337" y2="74648"/>
                        <a14:foregroundMark x1="94712" y1="64319" x2="89663" y2="70657"/>
                        <a14:foregroundMark x1="90865" y1="73005" x2="83413" y2="77934"/>
                        <a14:foregroundMark x1="76442" y1="80282" x2="70433" y2="80516"/>
                        <a14:foregroundMark x1="65385" y1="77934" x2="76202" y2="71362"/>
                        <a14:foregroundMark x1="92788" y1="51878" x2="96635" y2="56338"/>
                        <a14:foregroundMark x1="66827" y1="29108" x2="56010" y2="34977"/>
                        <a14:foregroundMark x1="53606" y1="30516" x2="60337" y2="34507"/>
                        <a14:foregroundMark x1="50240" y1="28873" x2="54327" y2="33099"/>
                        <a14:foregroundMark x1="76202" y1="35681" x2="80769" y2="44601"/>
                        <a14:foregroundMark x1="67548" y1="33568" x2="72837" y2="41080"/>
                        <a14:foregroundMark x1="41587" y1="22535" x2="32933" y2="24178"/>
                        <a14:foregroundMark x1="61298" y1="95070" x2="71154" y2="845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1152" y="97718"/>
            <a:ext cx="1190448" cy="11586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28800" y="815673"/>
            <a:ext cx="50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7000" y="1595425"/>
            <a:ext cx="6248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 ĐẠO ĐỨC</a:t>
            </a:r>
            <a:endParaRPr lang="en-US" sz="4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7"/>
    </mc:Choice>
    <mc:Fallback xmlns="">
      <p:transition spd="slow" advTm="10337"/>
    </mc:Fallback>
  </mc:AlternateContent>
  <p:extLst mod="1">
    <p:ext uri="{E180D4A7-C9FB-4DFB-919C-405C955672EB}">
      <p14:showEvtLst xmlns:p14="http://schemas.microsoft.com/office/powerpoint/2010/main">
        <p14:playEvt time="0" objId="5"/>
        <p14:pauseEvt time="4143" objId="5"/>
        <p14:seekEvt time="4143" objId="5" seek="3757"/>
        <p14:resumeEvt time="4143" objId="5"/>
        <p14:pauseEvt time="10337" objId="5"/>
        <p14:stopEvt time="10337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b="3520"/>
          <a:stretch/>
        </p:blipFill>
        <p:spPr>
          <a:xfrm>
            <a:off x="152400" y="1205319"/>
            <a:ext cx="8989104" cy="4030017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15" y="343250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 flipH="1">
            <a:off x="-12836" y="3610933"/>
            <a:ext cx="9220199" cy="1661304"/>
            <a:chOff x="-862673" y="4100972"/>
            <a:chExt cx="9144000" cy="1955443"/>
          </a:xfrm>
        </p:grpSpPr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36149">
            <a:off x="796793" y="1943085"/>
            <a:ext cx="1640037" cy="981333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xmlns="" id="{9D17D8BC-C2F8-4D81-8906-D3198BC01F26}"/>
              </a:ext>
            </a:extLst>
          </p:cNvPr>
          <p:cNvGrpSpPr/>
          <p:nvPr/>
        </p:nvGrpSpPr>
        <p:grpSpPr>
          <a:xfrm>
            <a:off x="408144" y="373334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xmlns="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xmlns="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xmlns="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xmlns="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xmlns="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xmlns="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xmlns="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xmlns="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880087" y="504647"/>
            <a:ext cx="5940930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2140232" y="-423039"/>
            <a:ext cx="7299089" cy="5197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629" y="3391896"/>
            <a:ext cx="3928574" cy="184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6096727" y="695933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2"/>
          <p:cNvSpPr/>
          <p:nvPr/>
        </p:nvSpPr>
        <p:spPr>
          <a:xfrm rot="19614248">
            <a:off x="419630" y="5554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2515427" y="2764583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6">
            <a:lum bright="-20000" contrast="40000"/>
          </a:blip>
          <a:stretch>
            <a:fillRect/>
          </a:stretch>
        </p:blipFill>
        <p:spPr>
          <a:xfrm rot="1011488">
            <a:off x="7939869" y="2652296"/>
            <a:ext cx="1061518" cy="66942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84692" y="1368997"/>
            <a:ext cx="4338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7867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29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4 L 2.77778E-6 1.23457E-7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4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5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2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2" bldLvl="0" animBg="1"/>
      <p:bldP spid="31" grpId="0" bldLvl="0" animBg="1"/>
      <p:bldP spid="31" grpId="1" bldLvl="0" animBg="1"/>
      <p:bldP spid="32" grpId="1" bldLvl="0" animBg="1"/>
      <p:bldP spid="33" grpId="0" bldLvl="0" animBg="1"/>
      <p:bldP spid="33" grpId="2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1600200" y="361950"/>
            <a:ext cx="6019800" cy="274320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Vietnam Landmarks - Đình Lệ Mật (Gia Lâm,Hà Nội,Việt Nam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gsgs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95114" y="4467356"/>
            <a:ext cx="487363" cy="487363"/>
          </a:xfrm>
          <a:prstGeom prst="rect">
            <a:avLst/>
          </a:prstGeom>
        </p:spPr>
      </p:pic>
      <p:sp>
        <p:nvSpPr>
          <p:cNvPr id="8" name="文本框 11271"/>
          <p:cNvSpPr txBox="1"/>
          <p:nvPr/>
        </p:nvSpPr>
        <p:spPr>
          <a:xfrm>
            <a:off x="1752600" y="846651"/>
            <a:ext cx="5286981" cy="1773797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endParaRPr lang="vi-VN" altLang="zh-C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1762371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1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41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21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" y="1150620"/>
            <a:ext cx="1371600" cy="146565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2115" y="1569874"/>
            <a:ext cx="1411885" cy="1722665"/>
          </a:xfrm>
          <a:prstGeom prst="rect">
            <a:avLst/>
          </a:prstGeom>
        </p:spPr>
      </p:pic>
      <p:pic>
        <p:nvPicPr>
          <p:cNvPr id="25" name="图片 65">
            <a:extLst>
              <a:ext uri="{FF2B5EF4-FFF2-40B4-BE49-F238E27FC236}">
                <a16:creationId xmlns:a16="http://schemas.microsoft.com/office/drawing/2014/main" xmlns="" id="{BDCC058F-7DDE-4977-B22A-B900D176E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" y="3486151"/>
            <a:ext cx="3246120" cy="1623060"/>
          </a:xfrm>
          <a:prstGeom prst="rect">
            <a:avLst/>
          </a:prstGeom>
        </p:spPr>
      </p:pic>
      <p:sp>
        <p:nvSpPr>
          <p:cNvPr id="6" name="文本框 11271"/>
          <p:cNvSpPr txBox="1"/>
          <p:nvPr/>
        </p:nvSpPr>
        <p:spPr>
          <a:xfrm>
            <a:off x="1835759" y="1352550"/>
            <a:ext cx="5252425" cy="742745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 SAU EM LỚN NÊN NGƯỜI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 XÂY TỔ QUỐC ĐẸP TƯƠI MẠNH GIÀU.</a:t>
            </a:r>
            <a:endParaRPr lang="zh-CN" alt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64448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ĐIỆP:</a:t>
            </a:r>
          </a:p>
        </p:txBody>
      </p:sp>
    </p:spTree>
    <p:extLst>
      <p:ext uri="{BB962C8B-B14F-4D97-AF65-F5344CB8AC3E}">
        <p14:creationId xmlns:p14="http://schemas.microsoft.com/office/powerpoint/2010/main" val="275056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424" y="13501"/>
            <a:ext cx="9173423" cy="518171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30" y="811734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29423" y="-104443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9" y="2336458"/>
            <a:ext cx="1599992" cy="9334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4101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107" y="-535962"/>
            <a:ext cx="8309050" cy="514522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" name="Google Shape;87;p4"/>
          <p:cNvGrpSpPr/>
          <p:nvPr/>
        </p:nvGrpSpPr>
        <p:grpSpPr>
          <a:xfrm flipH="1">
            <a:off x="-29425" y="3482681"/>
            <a:ext cx="9257872" cy="1703979"/>
            <a:chOff x="-23634" y="3209936"/>
            <a:chExt cx="9144000" cy="1982507"/>
          </a:xfrm>
        </p:grpSpPr>
        <p:pic>
          <p:nvPicPr>
            <p:cNvPr id="19" name="Google Shape;88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89;p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90;p4"/>
            <p:cNvPicPr preferRelativeResize="0"/>
            <p:nvPr/>
          </p:nvPicPr>
          <p:blipFill rotWithShape="1">
            <a:blip r:embed="rId10">
              <a:alphaModFix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-23634" y="320993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组合 7">
            <a:extLst>
              <a:ext uri="{FF2B5EF4-FFF2-40B4-BE49-F238E27FC236}">
                <a16:creationId xmlns:a16="http://schemas.microsoft.com/office/drawing/2014/main" xmlns="" id="{9D17D8BC-C2F8-4D81-8906-D3198BC01F26}"/>
              </a:ext>
            </a:extLst>
          </p:cNvPr>
          <p:cNvGrpSpPr/>
          <p:nvPr/>
        </p:nvGrpSpPr>
        <p:grpSpPr>
          <a:xfrm flipH="1">
            <a:off x="164580" y="3856457"/>
            <a:ext cx="3188489" cy="1335231"/>
            <a:chOff x="7449307" y="4443737"/>
            <a:chExt cx="3346367" cy="1252213"/>
          </a:xfrm>
        </p:grpSpPr>
        <p:pic>
          <p:nvPicPr>
            <p:cNvPr id="41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42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xmlns="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43" name="图片 36">
              <a:extLst>
                <a:ext uri="{FF2B5EF4-FFF2-40B4-BE49-F238E27FC236}">
                  <a16:creationId xmlns:a16="http://schemas.microsoft.com/office/drawing/2014/main" xmlns="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11618" y="4474425"/>
              <a:ext cx="552450" cy="1162050"/>
            </a:xfrm>
            <a:prstGeom prst="rect">
              <a:avLst/>
            </a:prstGeom>
          </p:spPr>
        </p:pic>
        <p:pic>
          <p:nvPicPr>
            <p:cNvPr id="44" name="图片 37">
              <a:extLst>
                <a:ext uri="{FF2B5EF4-FFF2-40B4-BE49-F238E27FC236}">
                  <a16:creationId xmlns:a16="http://schemas.microsoft.com/office/drawing/2014/main" xmlns="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243224" y="4504408"/>
              <a:ext cx="552450" cy="1162050"/>
            </a:xfrm>
            <a:prstGeom prst="rect">
              <a:avLst/>
            </a:prstGeom>
          </p:spPr>
        </p:pic>
        <p:pic>
          <p:nvPicPr>
            <p:cNvPr id="45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96214" y="4648295"/>
              <a:ext cx="416700" cy="1002880"/>
            </a:xfrm>
            <a:prstGeom prst="rect">
              <a:avLst/>
            </a:prstGeom>
          </p:spPr>
        </p:pic>
        <p:pic>
          <p:nvPicPr>
            <p:cNvPr id="46" name="图片 39">
              <a:extLst>
                <a:ext uri="{FF2B5EF4-FFF2-40B4-BE49-F238E27FC236}">
                  <a16:creationId xmlns:a16="http://schemas.microsoft.com/office/drawing/2014/main" xmlns="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433843" y="4453688"/>
              <a:ext cx="552450" cy="1162050"/>
            </a:xfrm>
            <a:prstGeom prst="rect">
              <a:avLst/>
            </a:prstGeom>
          </p:spPr>
        </p:pic>
        <p:pic>
          <p:nvPicPr>
            <p:cNvPr id="47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49307" y="4690348"/>
              <a:ext cx="416700" cy="1002880"/>
            </a:xfrm>
            <a:prstGeom prst="rect">
              <a:avLst/>
            </a:prstGeom>
          </p:spPr>
        </p:pic>
        <p:pic>
          <p:nvPicPr>
            <p:cNvPr id="48" name="图片 41">
              <a:extLst>
                <a:ext uri="{FF2B5EF4-FFF2-40B4-BE49-F238E27FC236}">
                  <a16:creationId xmlns:a16="http://schemas.microsoft.com/office/drawing/2014/main" xmlns="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8" y="4443737"/>
              <a:ext cx="552450" cy="1162050"/>
            </a:xfrm>
            <a:prstGeom prst="rect">
              <a:avLst/>
            </a:prstGeom>
          </p:spPr>
        </p:pic>
        <p:pic>
          <p:nvPicPr>
            <p:cNvPr id="49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xmlns="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413241" y="4590453"/>
              <a:ext cx="416700" cy="1002880"/>
            </a:xfrm>
            <a:prstGeom prst="rect">
              <a:avLst/>
            </a:prstGeom>
          </p:spPr>
        </p:pic>
        <p:pic>
          <p:nvPicPr>
            <p:cNvPr id="50" name="图片 43">
              <a:extLst>
                <a:ext uri="{FF2B5EF4-FFF2-40B4-BE49-F238E27FC236}">
                  <a16:creationId xmlns:a16="http://schemas.microsoft.com/office/drawing/2014/main" xmlns="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751846" y="4629027"/>
              <a:ext cx="596002" cy="835712"/>
            </a:xfrm>
            <a:prstGeom prst="rect">
              <a:avLst/>
            </a:prstGeom>
          </p:spPr>
        </p:pic>
        <p:pic>
          <p:nvPicPr>
            <p:cNvPr id="51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236455" flipH="1">
              <a:off x="9128156" y="4678595"/>
              <a:ext cx="416700" cy="1002880"/>
            </a:xfrm>
            <a:prstGeom prst="rect">
              <a:avLst/>
            </a:prstGeom>
          </p:spPr>
        </p:pic>
      </p:grpSp>
      <p:pic>
        <p:nvPicPr>
          <p:cNvPr id="38" name="图片 4109" descr="封面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49729" y="3904496"/>
            <a:ext cx="1742414" cy="11777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文本框 71691"/>
          <p:cNvSpPr txBox="1"/>
          <p:nvPr/>
        </p:nvSpPr>
        <p:spPr>
          <a:xfrm>
            <a:off x="4786130" y="2204537"/>
            <a:ext cx="2016411" cy="234914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31" name="文本框 71692"/>
          <p:cNvSpPr txBox="1"/>
          <p:nvPr/>
        </p:nvSpPr>
        <p:spPr>
          <a:xfrm>
            <a:off x="4228919" y="3181707"/>
            <a:ext cx="2204853" cy="265692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33" name="文本框 35"/>
          <p:cNvSpPr txBox="1"/>
          <p:nvPr/>
        </p:nvSpPr>
        <p:spPr>
          <a:xfrm>
            <a:off x="3378438" y="1174093"/>
            <a:ext cx="3424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图片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878" y="2950602"/>
            <a:ext cx="516792" cy="501786"/>
          </a:xfrm>
          <a:prstGeom prst="rect">
            <a:avLst/>
          </a:prstGeom>
        </p:spPr>
      </p:pic>
      <p:pic>
        <p:nvPicPr>
          <p:cNvPr id="52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670" y="2641402"/>
            <a:ext cx="360779" cy="300649"/>
          </a:xfrm>
          <a:prstGeom prst="rect">
            <a:avLst/>
          </a:prstGeom>
        </p:spPr>
      </p:pic>
      <p:sp>
        <p:nvSpPr>
          <p:cNvPr id="56" name="文本框 10"/>
          <p:cNvSpPr txBox="1">
            <a:spLocks noChangeArrowheads="1"/>
          </p:cNvSpPr>
          <p:nvPr/>
        </p:nvSpPr>
        <p:spPr bwMode="auto">
          <a:xfrm>
            <a:off x="2124798" y="1801976"/>
            <a:ext cx="642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1600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1600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57" name="文本框 10"/>
          <p:cNvSpPr txBox="1">
            <a:spLocks noChangeArrowheads="1"/>
          </p:cNvSpPr>
          <p:nvPr/>
        </p:nvSpPr>
        <p:spPr bwMode="auto">
          <a:xfrm>
            <a:off x="2225665" y="3553135"/>
            <a:ext cx="587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000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58" name="Heart 57"/>
          <p:cNvSpPr/>
          <p:nvPr/>
        </p:nvSpPr>
        <p:spPr>
          <a:xfrm>
            <a:off x="2209800" y="1733550"/>
            <a:ext cx="497519" cy="419268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70C0"/>
              </a:solidFill>
            </a:endParaRPr>
          </a:p>
        </p:txBody>
      </p:sp>
      <p:sp>
        <p:nvSpPr>
          <p:cNvPr id="59" name="Heart 58"/>
          <p:cNvSpPr/>
          <p:nvPr/>
        </p:nvSpPr>
        <p:spPr>
          <a:xfrm>
            <a:off x="2267519" y="3531949"/>
            <a:ext cx="481199" cy="420437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2" name="Heart 61"/>
          <p:cNvSpPr/>
          <p:nvPr/>
        </p:nvSpPr>
        <p:spPr>
          <a:xfrm>
            <a:off x="2222432" y="2669207"/>
            <a:ext cx="519900" cy="440565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63" name="文本框 10"/>
          <p:cNvSpPr txBox="1">
            <a:spLocks noChangeArrowheads="1"/>
          </p:cNvSpPr>
          <p:nvPr/>
        </p:nvSpPr>
        <p:spPr bwMode="auto">
          <a:xfrm>
            <a:off x="2169372" y="2720213"/>
            <a:ext cx="622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1600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1600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  <p:pic>
        <p:nvPicPr>
          <p:cNvPr id="39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80" y="2565595"/>
            <a:ext cx="360779" cy="3006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67312" y="1663899"/>
            <a:ext cx="5081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thiệu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bè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truyền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thống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địa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53" name="TextBox 5"/>
          <p:cNvSpPr txBox="1"/>
          <p:nvPr/>
        </p:nvSpPr>
        <p:spPr>
          <a:xfrm>
            <a:off x="2702563" y="2537687"/>
            <a:ext cx="5196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hành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vi,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việc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làm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,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tình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yêu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quê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hương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đất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nước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.</a:t>
            </a:r>
            <a:endParaRPr lang="vi-VN" altLang="zh-CN" sz="20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60" name="TextBox 21"/>
          <p:cNvSpPr txBox="1"/>
          <p:nvPr/>
        </p:nvSpPr>
        <p:spPr>
          <a:xfrm>
            <a:off x="2736478" y="3437414"/>
            <a:ext cx="549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Việt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Nam</a:t>
            </a:r>
            <a:r>
              <a:rPr lang="vi-VN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2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6" grpId="0"/>
      <p:bldP spid="57" grpId="0"/>
      <p:bldP spid="58" grpId="0" animBg="1"/>
      <p:bldP spid="59" grpId="0" animBg="1"/>
      <p:bldP spid="62" grpId="0" animBg="1"/>
      <p:bldP spid="63" grpId="0"/>
      <p:bldP spid="53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xmlns="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14" y="0"/>
            <a:ext cx="5993246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84" y="180098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822" y="1680938"/>
            <a:ext cx="1687084" cy="9694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>
            <a:off x="0" y="3304564"/>
            <a:ext cx="9413763" cy="1847088"/>
            <a:chOff x="0" y="3163016"/>
            <a:chExt cx="9144000" cy="2008136"/>
          </a:xfrm>
        </p:grpSpPr>
        <p:pic>
          <p:nvPicPr>
            <p:cNvPr id="10" name="Google Shape;88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72" name="文本框 11271"/>
          <p:cNvSpPr txBox="1"/>
          <p:nvPr/>
        </p:nvSpPr>
        <p:spPr>
          <a:xfrm>
            <a:off x="3066929" y="1954551"/>
            <a:ext cx="5847303" cy="251246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EM !!!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092" y="1118602"/>
            <a:ext cx="1485857" cy="889078"/>
          </a:xfrm>
          <a:prstGeom prst="rect">
            <a:avLst/>
          </a:prstGeom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0187" y="2311585"/>
            <a:ext cx="1405843" cy="886568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xmlns="" id="{9D17D8BC-C2F8-4D81-8906-D3198BC01F26}"/>
              </a:ext>
            </a:extLst>
          </p:cNvPr>
          <p:cNvGrpSpPr/>
          <p:nvPr/>
        </p:nvGrpSpPr>
        <p:grpSpPr>
          <a:xfrm>
            <a:off x="66795" y="2216504"/>
            <a:ext cx="4034782" cy="2049888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xmlns="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xmlns="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xmlns="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xmlns="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xmlns="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xmlns="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xmlns="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3037" y="3397842"/>
            <a:ext cx="3196825" cy="1500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xmlns="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2886717" y="3198153"/>
            <a:ext cx="467632" cy="91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1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b="3520"/>
          <a:stretch/>
        </p:blipFill>
        <p:spPr>
          <a:xfrm>
            <a:off x="152400" y="1205319"/>
            <a:ext cx="8989104" cy="4030017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15" y="343250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 flipH="1">
            <a:off x="0" y="3610756"/>
            <a:ext cx="9220199" cy="1661304"/>
            <a:chOff x="-862673" y="4100972"/>
            <a:chExt cx="9144000" cy="1955443"/>
          </a:xfrm>
        </p:grpSpPr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987" y="1608220"/>
            <a:ext cx="1485857" cy="889078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xmlns="" id="{9D17D8BC-C2F8-4D81-8906-D3198BC01F26}"/>
              </a:ext>
            </a:extLst>
          </p:cNvPr>
          <p:cNvGrpSpPr/>
          <p:nvPr/>
        </p:nvGrpSpPr>
        <p:grpSpPr>
          <a:xfrm>
            <a:off x="536902" y="363867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xmlns="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xmlns="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xmlns="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xmlns="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xmlns="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xmlns="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xmlns="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xmlns="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036105" y="477909"/>
            <a:ext cx="4117296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3395704" y="-468586"/>
            <a:ext cx="5453544" cy="5197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629" y="3391896"/>
            <a:ext cx="3928574" cy="184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7349638" y="2438475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2"/>
          <p:cNvSpPr/>
          <p:nvPr/>
        </p:nvSpPr>
        <p:spPr>
          <a:xfrm rot="19614248">
            <a:off x="419630" y="5554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1877607" y="2766276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6">
            <a:lum bright="-20000" contrast="40000"/>
          </a:blip>
          <a:stretch>
            <a:fillRect/>
          </a:stretch>
        </p:blipFill>
        <p:spPr>
          <a:xfrm rot="1011488">
            <a:off x="7943088" y="1990890"/>
            <a:ext cx="1061518" cy="669426"/>
          </a:xfrm>
          <a:prstGeom prst="rect">
            <a:avLst/>
          </a:prstGeom>
        </p:spPr>
      </p:pic>
      <p:sp>
        <p:nvSpPr>
          <p:cNvPr id="11272" name="文本框 11271"/>
          <p:cNvSpPr txBox="1"/>
          <p:nvPr/>
        </p:nvSpPr>
        <p:spPr>
          <a:xfrm>
            <a:off x="3835901" y="1567154"/>
            <a:ext cx="4352263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72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35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3 L 4.44444E-6 2.83951E-6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4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12376 L 0.05816 0.09598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5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5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6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1" bldLvl="0" animBg="1"/>
      <p:bldP spid="30" grpId="2" bldLvl="0" animBg="1"/>
      <p:bldP spid="31" grpId="0" bldLvl="0" animBg="1"/>
      <p:bldP spid="31" grpId="1" bldLvl="0" animBg="1"/>
      <p:bldP spid="32" grpId="0" bldLvl="0" animBg="1"/>
      <p:bldP spid="33" grpId="0" bldLvl="0" animBg="1"/>
      <p:bldP spid="33" grpId="1" bldLvl="0" animBg="1"/>
      <p:bldP spid="11272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xmlns="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60710" y="-25471"/>
            <a:ext cx="9143996" cy="51435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grpSp>
        <p:nvGrpSpPr>
          <p:cNvPr id="15" name="Google Shape;87;p4"/>
          <p:cNvGrpSpPr/>
          <p:nvPr/>
        </p:nvGrpSpPr>
        <p:grpSpPr>
          <a:xfrm flipH="1">
            <a:off x="66672" y="3284854"/>
            <a:ext cx="9220199" cy="1661304"/>
            <a:chOff x="-862673" y="4100972"/>
            <a:chExt cx="9144000" cy="1955443"/>
          </a:xfrm>
        </p:grpSpPr>
        <p:pic>
          <p:nvPicPr>
            <p:cNvPr id="16" name="Google Shape;89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90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五角星 28"/>
          <p:cNvSpPr/>
          <p:nvPr/>
        </p:nvSpPr>
        <p:spPr>
          <a:xfrm rot="21431275">
            <a:off x="7349638" y="2438475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五角星 33"/>
          <p:cNvSpPr/>
          <p:nvPr/>
        </p:nvSpPr>
        <p:spPr>
          <a:xfrm rot="918178">
            <a:off x="2992481" y="2404123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726" y="266629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7894" descr="1-29"/>
          <p:cNvPicPr>
            <a:picLocks noChangeAspect="1"/>
          </p:cNvPicPr>
          <p:nvPr/>
        </p:nvPicPr>
        <p:blipFill rotWithShape="1">
          <a:blip r:embed="rId9"/>
          <a:srcRect l="-9991" t="14640" r="-7777" b="-20215"/>
          <a:stretch/>
        </p:blipFill>
        <p:spPr>
          <a:xfrm>
            <a:off x="2919283" y="-22463"/>
            <a:ext cx="6679446" cy="57740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71695" descr="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0943" y="1424731"/>
            <a:ext cx="1371219" cy="8950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37120" y="-644347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6009" y="2719332"/>
            <a:ext cx="1485857" cy="889078"/>
          </a:xfrm>
          <a:prstGeom prst="rect">
            <a:avLst/>
          </a:prstGeom>
        </p:spPr>
      </p:pic>
      <p:sp>
        <p:nvSpPr>
          <p:cNvPr id="60" name="五角星 32"/>
          <p:cNvSpPr/>
          <p:nvPr/>
        </p:nvSpPr>
        <p:spPr>
          <a:xfrm rot="19614248">
            <a:off x="572030" y="7078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五角星 34"/>
          <p:cNvSpPr/>
          <p:nvPr/>
        </p:nvSpPr>
        <p:spPr>
          <a:xfrm rot="337835">
            <a:off x="2217716" y="1949286"/>
            <a:ext cx="265069" cy="302313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五角星 33"/>
          <p:cNvSpPr/>
          <p:nvPr/>
        </p:nvSpPr>
        <p:spPr>
          <a:xfrm rot="918178">
            <a:off x="4525037" y="811495"/>
            <a:ext cx="316837" cy="298543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48853529403191867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1310" r="1303"/>
          <a:stretch/>
        </p:blipFill>
        <p:spPr>
          <a:xfrm>
            <a:off x="3932762" y="735975"/>
            <a:ext cx="4741273" cy="3657600"/>
          </a:xfrm>
          <a:prstGeom prst="roundRect">
            <a:avLst>
              <a:gd name="adj" fmla="val 12210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36" name="图片 19"/>
          <p:cNvPicPr>
            <a:picLocks noChangeAspect="1"/>
          </p:cNvPicPr>
          <p:nvPr/>
        </p:nvPicPr>
        <p:blipFill>
          <a:blip r:embed="rId14">
            <a:lum bright="-20000" contrast="40000"/>
          </a:blip>
          <a:stretch>
            <a:fillRect/>
          </a:stretch>
        </p:blipFill>
        <p:spPr>
          <a:xfrm rot="1011488">
            <a:off x="8118807" y="578708"/>
            <a:ext cx="1061518" cy="669426"/>
          </a:xfrm>
          <a:prstGeom prst="rect">
            <a:avLst/>
          </a:prstGeom>
        </p:spPr>
      </p:pic>
      <p:sp>
        <p:nvSpPr>
          <p:cNvPr id="59" name="五角星 28"/>
          <p:cNvSpPr/>
          <p:nvPr/>
        </p:nvSpPr>
        <p:spPr>
          <a:xfrm rot="21431275">
            <a:off x="7860406" y="1204944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7">
            <a:extLst>
              <a:ext uri="{FF2B5EF4-FFF2-40B4-BE49-F238E27FC236}">
                <a16:creationId xmlns:a16="http://schemas.microsoft.com/office/drawing/2014/main" xmlns="" id="{9D17D8BC-C2F8-4D81-8906-D3198BC01F26}"/>
              </a:ext>
            </a:extLst>
          </p:cNvPr>
          <p:cNvGrpSpPr/>
          <p:nvPr/>
        </p:nvGrpSpPr>
        <p:grpSpPr>
          <a:xfrm>
            <a:off x="5732699" y="4011426"/>
            <a:ext cx="3701779" cy="1236869"/>
            <a:chOff x="7482048" y="4329737"/>
            <a:chExt cx="3595333" cy="1509547"/>
          </a:xfrm>
        </p:grpSpPr>
        <p:pic>
          <p:nvPicPr>
            <p:cNvPr id="38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39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xmlns="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40" name="图片 36">
              <a:extLst>
                <a:ext uri="{FF2B5EF4-FFF2-40B4-BE49-F238E27FC236}">
                  <a16:creationId xmlns:a16="http://schemas.microsoft.com/office/drawing/2014/main" xmlns="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41" name="图片 37">
              <a:extLst>
                <a:ext uri="{FF2B5EF4-FFF2-40B4-BE49-F238E27FC236}">
                  <a16:creationId xmlns:a16="http://schemas.microsoft.com/office/drawing/2014/main" xmlns="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42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43" name="图片 39">
              <a:extLst>
                <a:ext uri="{FF2B5EF4-FFF2-40B4-BE49-F238E27FC236}">
                  <a16:creationId xmlns:a16="http://schemas.microsoft.com/office/drawing/2014/main" xmlns="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44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45" name="图片 41">
              <a:extLst>
                <a:ext uri="{FF2B5EF4-FFF2-40B4-BE49-F238E27FC236}">
                  <a16:creationId xmlns:a16="http://schemas.microsoft.com/office/drawing/2014/main" xmlns="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46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xmlns="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47" name="图片 43">
              <a:extLst>
                <a:ext uri="{FF2B5EF4-FFF2-40B4-BE49-F238E27FC236}">
                  <a16:creationId xmlns:a16="http://schemas.microsoft.com/office/drawing/2014/main" xmlns="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grpSp>
        <p:nvGrpSpPr>
          <p:cNvPr id="48" name="组合 7">
            <a:extLst>
              <a:ext uri="{FF2B5EF4-FFF2-40B4-BE49-F238E27FC236}">
                <a16:creationId xmlns:a16="http://schemas.microsoft.com/office/drawing/2014/main" xmlns="" id="{9D17D8BC-C2F8-4D81-8906-D3198BC01F26}"/>
              </a:ext>
            </a:extLst>
          </p:cNvPr>
          <p:cNvGrpSpPr/>
          <p:nvPr/>
        </p:nvGrpSpPr>
        <p:grpSpPr>
          <a:xfrm>
            <a:off x="-53679" y="3806808"/>
            <a:ext cx="3971805" cy="1372427"/>
            <a:chOff x="7482048" y="4329737"/>
            <a:chExt cx="3595333" cy="1509547"/>
          </a:xfrm>
        </p:grpSpPr>
        <p:pic>
          <p:nvPicPr>
            <p:cNvPr id="4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5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xmlns="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51" name="图片 36">
              <a:extLst>
                <a:ext uri="{FF2B5EF4-FFF2-40B4-BE49-F238E27FC236}">
                  <a16:creationId xmlns:a16="http://schemas.microsoft.com/office/drawing/2014/main" xmlns="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52" name="图片 37">
              <a:extLst>
                <a:ext uri="{FF2B5EF4-FFF2-40B4-BE49-F238E27FC236}">
                  <a16:creationId xmlns:a16="http://schemas.microsoft.com/office/drawing/2014/main" xmlns="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5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54" name="图片 39">
              <a:extLst>
                <a:ext uri="{FF2B5EF4-FFF2-40B4-BE49-F238E27FC236}">
                  <a16:creationId xmlns:a16="http://schemas.microsoft.com/office/drawing/2014/main" xmlns="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5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56" name="图片 41">
              <a:extLst>
                <a:ext uri="{FF2B5EF4-FFF2-40B4-BE49-F238E27FC236}">
                  <a16:creationId xmlns:a16="http://schemas.microsoft.com/office/drawing/2014/main" xmlns="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5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xmlns="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58" name="图片 43">
              <a:extLst>
                <a:ext uri="{FF2B5EF4-FFF2-40B4-BE49-F238E27FC236}">
                  <a16:creationId xmlns:a16="http://schemas.microsoft.com/office/drawing/2014/main" xmlns="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grpSp>
        <p:nvGrpSpPr>
          <p:cNvPr id="21" name="组合 7">
            <a:extLst>
              <a:ext uri="{FF2B5EF4-FFF2-40B4-BE49-F238E27FC236}">
                <a16:creationId xmlns:a16="http://schemas.microsoft.com/office/drawing/2014/main" xmlns="" id="{9D17D8BC-C2F8-4D81-8906-D3198BC01F26}"/>
              </a:ext>
            </a:extLst>
          </p:cNvPr>
          <p:cNvGrpSpPr/>
          <p:nvPr/>
        </p:nvGrpSpPr>
        <p:grpSpPr>
          <a:xfrm flipH="1">
            <a:off x="1582899" y="3628901"/>
            <a:ext cx="7360885" cy="1536306"/>
            <a:chOff x="5108875" y="4161713"/>
            <a:chExt cx="7077791" cy="1689800"/>
          </a:xfrm>
        </p:grpSpPr>
        <p:pic>
          <p:nvPicPr>
            <p:cNvPr id="22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23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xmlns="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522166" y="4705298"/>
              <a:ext cx="416700" cy="1146215"/>
            </a:xfrm>
            <a:prstGeom prst="rect">
              <a:avLst/>
            </a:prstGeom>
          </p:spPr>
        </p:pic>
        <p:pic>
          <p:nvPicPr>
            <p:cNvPr id="24" name="图片 36">
              <a:extLst>
                <a:ext uri="{FF2B5EF4-FFF2-40B4-BE49-F238E27FC236}">
                  <a16:creationId xmlns:a16="http://schemas.microsoft.com/office/drawing/2014/main" xmlns="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1634216" y="4467054"/>
              <a:ext cx="552450" cy="1162050"/>
            </a:xfrm>
            <a:prstGeom prst="rect">
              <a:avLst/>
            </a:prstGeom>
          </p:spPr>
        </p:pic>
        <p:pic>
          <p:nvPicPr>
            <p:cNvPr id="25" name="图片 37">
              <a:extLst>
                <a:ext uri="{FF2B5EF4-FFF2-40B4-BE49-F238E27FC236}">
                  <a16:creationId xmlns:a16="http://schemas.microsoft.com/office/drawing/2014/main" xmlns="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6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7" name="图片 39">
              <a:extLst>
                <a:ext uri="{FF2B5EF4-FFF2-40B4-BE49-F238E27FC236}">
                  <a16:creationId xmlns:a16="http://schemas.microsoft.com/office/drawing/2014/main" xmlns="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8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9" name="图片 41">
              <a:extLst>
                <a:ext uri="{FF2B5EF4-FFF2-40B4-BE49-F238E27FC236}">
                  <a16:creationId xmlns:a16="http://schemas.microsoft.com/office/drawing/2014/main" xmlns="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5108875" y="4161713"/>
              <a:ext cx="552450" cy="1641629"/>
            </a:xfrm>
            <a:prstGeom prst="rect">
              <a:avLst/>
            </a:prstGeom>
          </p:spPr>
        </p:pic>
        <p:pic>
          <p:nvPicPr>
            <p:cNvPr id="30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xmlns="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31" name="图片 43">
              <a:extLst>
                <a:ext uri="{FF2B5EF4-FFF2-40B4-BE49-F238E27FC236}">
                  <a16:creationId xmlns:a16="http://schemas.microsoft.com/office/drawing/2014/main" xmlns="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13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6" dur="1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4 L -5.55556E-7 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12376 L 0.05816 0.09598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5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6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556 L 0.03421 -0.03456 C 0.04132 -0.04352 0.05209 -0.04845 0.06337 -0.04845 C 0.07622 -0.04845 0.08646 -0.04352 0.09358 -0.03456 L 0.12813 0.00556 " pathEditMode="relative" rAng="0" ptsTypes="AAAAA">
                                      <p:cBhvr>
                                        <p:cTn id="29" dur="15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4 0.08704 L -2.77778E-6 1.60494E-6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36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1.66667E-6 -1.35802E-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2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9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0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4" grpId="0" bldLvl="0" animBg="1"/>
      <p:bldP spid="35" grpId="0" bldLvl="0" animBg="1"/>
      <p:bldP spid="35" grpId="1" bldLvl="0" animBg="1"/>
      <p:bldP spid="60" grpId="0" bldLvl="0" animBg="1"/>
      <p:bldP spid="60" grpId="1" bldLvl="0" animBg="1"/>
      <p:bldP spid="61" grpId="0" bldLvl="0" animBg="1"/>
      <p:bldP spid="62" grpId="0" bldLvl="0" animBg="1"/>
      <p:bldP spid="62" grpId="1" bldLvl="0" animBg="1"/>
      <p:bldP spid="59" grpId="0" bldLvl="0" animBg="1"/>
      <p:bldP spid="59" grpId="1" bldLvl="0" animBg="1"/>
      <p:bldP spid="59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85" y="1873456"/>
            <a:ext cx="9144000" cy="5143501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165" y="162392"/>
            <a:ext cx="9182180" cy="4288577"/>
          </a:xfrm>
          <a:prstGeom prst="rect">
            <a:avLst/>
          </a:prstGeom>
        </p:spPr>
      </p:pic>
      <p:pic>
        <p:nvPicPr>
          <p:cNvPr id="2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8220" y="15979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五角星 32"/>
          <p:cNvSpPr/>
          <p:nvPr/>
        </p:nvSpPr>
        <p:spPr>
          <a:xfrm rot="19614248">
            <a:off x="542496" y="190765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五角星 35"/>
          <p:cNvSpPr/>
          <p:nvPr/>
        </p:nvSpPr>
        <p:spPr>
          <a:xfrm rot="20634135">
            <a:off x="2950755" y="3333332"/>
            <a:ext cx="465625" cy="465625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五角星 36"/>
          <p:cNvSpPr/>
          <p:nvPr/>
        </p:nvSpPr>
        <p:spPr>
          <a:xfrm rot="20248740">
            <a:off x="6251284" y="2653714"/>
            <a:ext cx="214508" cy="21450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淘宝网chenying0907出品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4" t="41553" r="45301" b="43024"/>
          <a:stretch>
            <a:fillRect/>
          </a:stretch>
        </p:blipFill>
        <p:spPr>
          <a:xfrm>
            <a:off x="4489755" y="3092180"/>
            <a:ext cx="566565" cy="551253"/>
          </a:xfrm>
          <a:prstGeom prst="rect">
            <a:avLst/>
          </a:prstGeom>
        </p:spPr>
      </p:pic>
      <p:pic>
        <p:nvPicPr>
          <p:cNvPr id="15" name="淘宝网chenying0907出品 14" descr="未标题-1"/>
          <p:cNvPicPr>
            <a:picLocks noChangeAspect="1"/>
          </p:cNvPicPr>
          <p:nvPr/>
        </p:nvPicPr>
        <p:blipFill>
          <a:blip r:embed="rId9"/>
          <a:srcRect l="20073" t="34299" r="76093" b="55541"/>
          <a:stretch>
            <a:fillRect/>
          </a:stretch>
        </p:blipFill>
        <p:spPr>
          <a:xfrm>
            <a:off x="290785" y="-118662"/>
            <a:ext cx="664254" cy="862344"/>
          </a:xfrm>
          <a:prstGeom prst="rect">
            <a:avLst/>
          </a:prstGeom>
        </p:spPr>
      </p:pic>
      <p:grpSp>
        <p:nvGrpSpPr>
          <p:cNvPr id="13" name="淘宝网Chenying0907出品 12"/>
          <p:cNvGrpSpPr/>
          <p:nvPr/>
        </p:nvGrpSpPr>
        <p:grpSpPr>
          <a:xfrm>
            <a:off x="3487401" y="48114"/>
            <a:ext cx="5667165" cy="5281197"/>
            <a:chOff x="7738859" y="1155835"/>
            <a:chExt cx="4590574" cy="4232031"/>
          </a:xfrm>
        </p:grpSpPr>
        <p:pic>
          <p:nvPicPr>
            <p:cNvPr id="9" name="淘宝网chenying0907出品 8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19848013">
              <a:off x="9811619" y="1155835"/>
              <a:ext cx="1368326" cy="1819422"/>
            </a:xfrm>
            <a:prstGeom prst="rect">
              <a:avLst/>
            </a:prstGeom>
          </p:spPr>
        </p:pic>
        <p:pic>
          <p:nvPicPr>
            <p:cNvPr id="4" name="淘宝网chenying0907出品 3" descr="E:\素材\卡通\2b27ef2c4c37a842b26b2542174c3460.png2b27ef2c4c37a842b26b2542174c3460"/>
            <p:cNvPicPr>
              <a:picLocks noChangeAspect="1"/>
            </p:cNvPicPr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7738859" y="2065546"/>
              <a:ext cx="4590574" cy="3322320"/>
            </a:xfrm>
            <a:prstGeom prst="rect">
              <a:avLst/>
            </a:prstGeom>
          </p:spPr>
        </p:pic>
      </p:grpSp>
      <p:sp>
        <p:nvSpPr>
          <p:cNvPr id="6" name="TextBox 2"/>
          <p:cNvSpPr txBox="1"/>
          <p:nvPr/>
        </p:nvSpPr>
        <p:spPr>
          <a:xfrm>
            <a:off x="-116745" y="102770"/>
            <a:ext cx="635139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/>
                <a:solidFill>
                  <a:srgbClr val="3134F7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微软简中圆" charset="0"/>
                <a:ea typeface="微软简中圆" charset="0"/>
              </a:rPr>
              <a:t>CHỦ ĐỀ </a:t>
            </a:r>
            <a:endParaRPr lang="zh-CN" altLang="en-US" sz="5400" b="1" dirty="0">
              <a:ln/>
              <a:solidFill>
                <a:srgbClr val="FF660B"/>
              </a:solidFill>
              <a:effectLst>
                <a:glow rad="139700">
                  <a:srgbClr val="F9D12E">
                    <a:alpha val="40000"/>
                  </a:srgbClr>
                </a:glow>
              </a:effectLst>
              <a:latin typeface="微软简中圆" charset="0"/>
              <a:ea typeface="微软简中圆" charset="0"/>
            </a:endParaRPr>
          </a:p>
          <a:p>
            <a:pPr algn="ctr"/>
            <a:r>
              <a:rPr lang="en-US" altLang="zh-CN" sz="3200" b="1" dirty="0">
                <a:ln/>
                <a:solidFill>
                  <a:srgbClr val="FE5D3E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</a:rPr>
              <a:t>TỰ HÀO TỔ QUỐC VIỆT NAM</a:t>
            </a:r>
          </a:p>
        </p:txBody>
      </p:sp>
      <p:pic>
        <p:nvPicPr>
          <p:cNvPr id="19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09669"/>
            <a:ext cx="3619700" cy="1809851"/>
          </a:xfrm>
          <a:prstGeom prst="rect">
            <a:avLst/>
          </a:prstGeom>
        </p:spPr>
      </p:pic>
      <p:sp>
        <p:nvSpPr>
          <p:cNvPr id="34" name="五角星 33"/>
          <p:cNvSpPr/>
          <p:nvPr/>
        </p:nvSpPr>
        <p:spPr>
          <a:xfrm rot="918178">
            <a:off x="7894702" y="1366418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789756"/>
      </p:ext>
    </p:extLst>
  </p:cSld>
  <p:clrMapOvr>
    <a:masterClrMapping/>
  </p:clrMapOvr>
  <p:transition advTm="23526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2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7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3333 0.08703 L -1.38889E-6 4.81481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7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4" presetClass="path" presetSubtype="0" accel="50000" decel="5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0.02604 -0.00926 L -0.00348 -0.02346 C 0.00122 -0.02654 0.00833 -0.02809 0.01563 -0.02809 C 0.02414 -0.02809 0.03091 -0.02654 0.0356 -0.02346 L 0.05833 -0.00926 " pathEditMode="relative" rAng="0" ptsTypes="FffFF">
                                      <p:cBhvr>
                                        <p:cTn id="34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9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2" nodeType="withEffect">
                                  <p:stCondLst>
                                    <p:cond delay="7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7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4" presetClass="path" presetSubtype="0" accel="50000" decel="5000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5E-6 3.20988E-6 L 0.0533 -0.04013 C 0.06441 -0.04908 0.08108 -0.05402 0.09861 -0.05402 C 0.11841 -0.05402 0.13438 -0.04908 0.14549 -0.04013 L 0.19896 3.20988E-6 " pathEditMode="relative" rAng="0" ptsTypes="FffFF">
                                      <p:cBhvr>
                                        <p:cTn id="44" dur="1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7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10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nodeType="withEffect">
                                  <p:stCondLst>
                                    <p:cond delay="12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6" grpId="0" bldLvl="0" animBg="1"/>
      <p:bldP spid="36" grpId="1" bldLvl="0" animBg="1"/>
      <p:bldP spid="36" grpId="2" bldLvl="0" animBg="1"/>
      <p:bldP spid="37" grpId="0" bldLvl="0" animBg="1"/>
      <p:bldP spid="37" grpId="1" bldLvl="0" animBg="1"/>
      <p:bldP spid="37" grpId="2" bldLvl="0" animBg="1"/>
      <p:bldP spid="6" grpId="0"/>
      <p:bldP spid="34" grpId="0" bldLvl="0" animBg="1"/>
      <p:bldP spid="34" grpId="1" bldLvl="0" animBg="1"/>
      <p:bldP spid="34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11" y="-18351"/>
            <a:ext cx="9242429" cy="5143501"/>
          </a:xfrm>
          <a:prstGeom prst="rect">
            <a:avLst/>
          </a:prstGeom>
        </p:spPr>
      </p:pic>
      <p:pic>
        <p:nvPicPr>
          <p:cNvPr id="42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3241" y="824450"/>
            <a:ext cx="683907" cy="519541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85490" y="261200"/>
            <a:ext cx="9182180" cy="4927983"/>
          </a:xfrm>
          <a:prstGeom prst="rect">
            <a:avLst/>
          </a:prstGeom>
        </p:spPr>
      </p:pic>
      <p:pic>
        <p:nvPicPr>
          <p:cNvPr id="44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85490" y="-55185"/>
            <a:ext cx="1242072" cy="1612476"/>
          </a:xfrm>
          <a:prstGeom prst="rect">
            <a:avLst/>
          </a:prstGeom>
        </p:spPr>
      </p:pic>
      <p:pic>
        <p:nvPicPr>
          <p:cNvPr id="45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40" y="1667748"/>
            <a:ext cx="704004" cy="670481"/>
          </a:xfrm>
          <a:prstGeom prst="rect">
            <a:avLst/>
          </a:prstGeom>
        </p:spPr>
      </p:pic>
      <p:pic>
        <p:nvPicPr>
          <p:cNvPr id="4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3208" y="323917"/>
            <a:ext cx="1435440" cy="9048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6028" y="-1"/>
            <a:ext cx="3194687" cy="13439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10"/>
          <a:srcRect b="7652"/>
          <a:stretch/>
        </p:blipFill>
        <p:spPr>
          <a:xfrm>
            <a:off x="269306" y="525285"/>
            <a:ext cx="8880518" cy="4609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4825063" y="1282212"/>
            <a:ext cx="2101502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4786130" y="2180969"/>
            <a:ext cx="2101502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4825063" y="3158139"/>
            <a:ext cx="2297896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4825063" y="4056893"/>
            <a:ext cx="2140435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18" name="文本框 35"/>
          <p:cNvSpPr txBox="1"/>
          <p:nvPr/>
        </p:nvSpPr>
        <p:spPr>
          <a:xfrm>
            <a:off x="4813402" y="438150"/>
            <a:ext cx="3568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zh-CN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20" y="3766052"/>
            <a:ext cx="699502" cy="1377448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022" y="2929427"/>
            <a:ext cx="538600" cy="522961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21" y="182350"/>
            <a:ext cx="690542" cy="575451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53" y="-123357"/>
            <a:ext cx="1152550" cy="1517321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3452117" y="2792909"/>
            <a:ext cx="5643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hành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vi,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việc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làm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,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tình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yêu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quê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hương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đất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nước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.</a:t>
            </a:r>
            <a:endParaRPr lang="vi-VN" altLang="zh-CN" sz="22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3270977" y="3634085"/>
            <a:ext cx="549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Việt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Nam</a:t>
            </a:r>
            <a:r>
              <a:rPr lang="vi-VN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</p:txBody>
      </p:sp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2994013" y="1702444"/>
            <a:ext cx="688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2000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15" name="文本框 10"/>
          <p:cNvSpPr txBox="1">
            <a:spLocks noChangeArrowheads="1"/>
          </p:cNvSpPr>
          <p:nvPr/>
        </p:nvSpPr>
        <p:spPr bwMode="auto">
          <a:xfrm>
            <a:off x="2514600" y="3771840"/>
            <a:ext cx="68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000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2" name="Heart 1"/>
          <p:cNvSpPr/>
          <p:nvPr/>
        </p:nvSpPr>
        <p:spPr>
          <a:xfrm>
            <a:off x="3078421" y="1630389"/>
            <a:ext cx="533467" cy="453229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6" name="Heart 25"/>
          <p:cNvSpPr/>
          <p:nvPr/>
        </p:nvSpPr>
        <p:spPr>
          <a:xfrm>
            <a:off x="2545760" y="3726551"/>
            <a:ext cx="636589" cy="521599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34" y="3108673"/>
            <a:ext cx="604367" cy="503639"/>
          </a:xfrm>
          <a:prstGeom prst="rect">
            <a:avLst/>
          </a:prstGeom>
        </p:spPr>
      </p:pic>
      <p:grpSp>
        <p:nvGrpSpPr>
          <p:cNvPr id="28" name="组合 7">
            <a:extLst>
              <a:ext uri="{FF2B5EF4-FFF2-40B4-BE49-F238E27FC236}">
                <a16:creationId xmlns:a16="http://schemas.microsoft.com/office/drawing/2014/main" xmlns="" id="{9D17D8BC-C2F8-4D81-8906-D3198BC01F26}"/>
              </a:ext>
            </a:extLst>
          </p:cNvPr>
          <p:cNvGrpSpPr/>
          <p:nvPr/>
        </p:nvGrpSpPr>
        <p:grpSpPr>
          <a:xfrm>
            <a:off x="3195740" y="4263383"/>
            <a:ext cx="3086213" cy="1041055"/>
            <a:chOff x="7482048" y="4483820"/>
            <a:chExt cx="3239026" cy="1483587"/>
          </a:xfrm>
        </p:grpSpPr>
        <p:pic>
          <p:nvPicPr>
            <p:cNvPr id="2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xmlns="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1" name="图片 36">
              <a:extLst>
                <a:ext uri="{FF2B5EF4-FFF2-40B4-BE49-F238E27FC236}">
                  <a16:creationId xmlns:a16="http://schemas.microsoft.com/office/drawing/2014/main" xmlns="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2" name="图片 37">
              <a:extLst>
                <a:ext uri="{FF2B5EF4-FFF2-40B4-BE49-F238E27FC236}">
                  <a16:creationId xmlns:a16="http://schemas.microsoft.com/office/drawing/2014/main" xmlns="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26192" y="4657080"/>
              <a:ext cx="552450" cy="1162050"/>
            </a:xfrm>
            <a:prstGeom prst="rect">
              <a:avLst/>
            </a:prstGeom>
          </p:spPr>
        </p:pic>
        <p:pic>
          <p:nvPicPr>
            <p:cNvPr id="3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23999" y="4916098"/>
              <a:ext cx="416700" cy="1002880"/>
            </a:xfrm>
            <a:prstGeom prst="rect">
              <a:avLst/>
            </a:prstGeom>
          </p:spPr>
        </p:pic>
        <p:pic>
          <p:nvPicPr>
            <p:cNvPr id="34" name="图片 39">
              <a:extLst>
                <a:ext uri="{FF2B5EF4-FFF2-40B4-BE49-F238E27FC236}">
                  <a16:creationId xmlns:a16="http://schemas.microsoft.com/office/drawing/2014/main" xmlns="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3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36" name="图片 41">
              <a:extLst>
                <a:ext uri="{FF2B5EF4-FFF2-40B4-BE49-F238E27FC236}">
                  <a16:creationId xmlns:a16="http://schemas.microsoft.com/office/drawing/2014/main" xmlns="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992768" y="4550400"/>
              <a:ext cx="552450" cy="1322518"/>
            </a:xfrm>
            <a:prstGeom prst="rect">
              <a:avLst/>
            </a:prstGeom>
          </p:spPr>
        </p:pic>
        <p:pic>
          <p:nvPicPr>
            <p:cNvPr id="3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xmlns="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79854" y="4927878"/>
              <a:ext cx="416700" cy="1002880"/>
            </a:xfrm>
            <a:prstGeom prst="rect">
              <a:avLst/>
            </a:prstGeom>
          </p:spPr>
        </p:pic>
        <p:pic>
          <p:nvPicPr>
            <p:cNvPr id="38" name="图片 43">
              <a:extLst>
                <a:ext uri="{FF2B5EF4-FFF2-40B4-BE49-F238E27FC236}">
                  <a16:creationId xmlns:a16="http://schemas.microsoft.com/office/drawing/2014/main" xmlns="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510844" y="4981181"/>
              <a:ext cx="596002" cy="835712"/>
            </a:xfrm>
            <a:prstGeom prst="rect">
              <a:avLst/>
            </a:prstGeom>
          </p:spPr>
        </p:pic>
        <p:pic>
          <p:nvPicPr>
            <p:cNvPr id="39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212684">
              <a:off x="10304374" y="4964527"/>
              <a:ext cx="416700" cy="1002880"/>
            </a:xfrm>
            <a:prstGeom prst="rect">
              <a:avLst/>
            </a:prstGeom>
          </p:spPr>
        </p:pic>
      </p:grpSp>
      <p:pic>
        <p:nvPicPr>
          <p:cNvPr id="40" name="图片 36">
            <a:extLst>
              <a:ext uri="{FF2B5EF4-FFF2-40B4-BE49-F238E27FC236}">
                <a16:creationId xmlns:a16="http://schemas.microsoft.com/office/drawing/2014/main" xmlns="" id="{57CF97B5-C5B1-44E8-8F78-F057D42523D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flipH="1">
            <a:off x="5751651" y="4211699"/>
            <a:ext cx="526386" cy="1004979"/>
          </a:xfrm>
          <a:prstGeom prst="rect">
            <a:avLst/>
          </a:prstGeom>
        </p:spPr>
      </p:pic>
      <p:sp>
        <p:nvSpPr>
          <p:cNvPr id="48" name="TextBox 5"/>
          <p:cNvSpPr txBox="1"/>
          <p:nvPr/>
        </p:nvSpPr>
        <p:spPr>
          <a:xfrm>
            <a:off x="3554662" y="1518882"/>
            <a:ext cx="5666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400" dirty="0">
                <a:solidFill>
                  <a:srgbClr val="FF0000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thiệu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bè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truyền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thống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địa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54" name="Heart 53"/>
          <p:cNvSpPr/>
          <p:nvPr/>
        </p:nvSpPr>
        <p:spPr>
          <a:xfrm>
            <a:off x="2768601" y="2781299"/>
            <a:ext cx="584199" cy="476251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55" name="文本框 10"/>
          <p:cNvSpPr txBox="1">
            <a:spLocks noChangeArrowheads="1"/>
          </p:cNvSpPr>
          <p:nvPr/>
        </p:nvSpPr>
        <p:spPr bwMode="auto">
          <a:xfrm>
            <a:off x="2719512" y="2844678"/>
            <a:ext cx="682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2000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20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2" grpId="0"/>
      <p:bldP spid="15" grpId="0"/>
      <p:bldP spid="2" grpId="0" animBg="1"/>
      <p:bldP spid="26" grpId="0" animBg="1"/>
      <p:bldP spid="48" grpId="0"/>
      <p:bldP spid="54" grpId="0" animBg="1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2490" y="876000"/>
            <a:ext cx="545518" cy="519541"/>
          </a:xfrm>
          <a:prstGeom prst="rect">
            <a:avLst/>
          </a:prstGeom>
        </p:spPr>
      </p:pic>
      <p:pic>
        <p:nvPicPr>
          <p:cNvPr id="2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141" y="1151340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497" y="165198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71695" descr="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5730" y="91835"/>
            <a:ext cx="1384856" cy="692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29474" y="1151340"/>
            <a:ext cx="9228100" cy="4030017"/>
          </a:xfrm>
          <a:prstGeom prst="rect">
            <a:avLst/>
          </a:prstGeom>
        </p:spPr>
      </p:pic>
      <p:pic>
        <p:nvPicPr>
          <p:cNvPr id="32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24" y="1292459"/>
            <a:ext cx="704004" cy="670481"/>
          </a:xfrm>
          <a:prstGeom prst="rect">
            <a:avLst/>
          </a:prstGeom>
        </p:spPr>
      </p:pic>
      <p:pic>
        <p:nvPicPr>
          <p:cNvPr id="33" name="淘宝网chenying0907出品 14" descr="未标题-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266206" y="72895"/>
            <a:ext cx="1066800" cy="138493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3090410" y="2801159"/>
            <a:ext cx="3048000" cy="2395745"/>
            <a:chOff x="-3386984" y="2774693"/>
            <a:chExt cx="3324286" cy="2243606"/>
          </a:xfrm>
        </p:grpSpPr>
        <p:pic>
          <p:nvPicPr>
            <p:cNvPr id="21" name="Google Shape;45;p1"/>
            <p:cNvPicPr preferRelativeResize="0"/>
            <p:nvPr/>
          </p:nvPicPr>
          <p:blipFill rotWithShape="1">
            <a:blip r:embed="rId13">
              <a:alphaModFix/>
            </a:blip>
            <a:srcRect l="19786"/>
            <a:stretch/>
          </p:blipFill>
          <p:spPr>
            <a:xfrm flipH="1">
              <a:off x="-3386984" y="2774693"/>
              <a:ext cx="3324286" cy="22436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图片 4">
              <a:extLst>
                <a:ext uri="{FF2B5EF4-FFF2-40B4-BE49-F238E27FC236}">
                  <a16:creationId xmlns:a16="http://schemas.microsoft.com/office/drawing/2014/main" xmlns="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-2123734" y="4065996"/>
              <a:ext cx="874883" cy="5273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-2096981" y="4152726"/>
              <a:ext cx="787088" cy="345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77137" y="0"/>
            <a:ext cx="5290234" cy="4592565"/>
            <a:chOff x="2877137" y="0"/>
            <a:chExt cx="5290234" cy="45925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137" y="0"/>
              <a:ext cx="5290234" cy="459256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234746" y="2356799"/>
              <a:ext cx="2209800" cy="4872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43400" y="2277279"/>
              <a:ext cx="21717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Làm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hướng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dẫn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viên</a:t>
              </a:r>
              <a:r>
                <a:rPr lang="en-US" dirty="0">
                  <a:solidFill>
                    <a:srgbClr val="FF0000"/>
                  </a:solidFill>
                </a:rPr>
                <a:t> du </a:t>
              </a:r>
              <a:r>
                <a:rPr lang="en-US" dirty="0" err="1">
                  <a:solidFill>
                    <a:srgbClr val="FF0000"/>
                  </a:solidFill>
                </a:rPr>
                <a:t>lịch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1205834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8.64198E-7 L 0.40468 -0.010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6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4" y="0"/>
            <a:ext cx="9251524" cy="5166127"/>
          </a:xfrm>
          <a:prstGeom prst="rect">
            <a:avLst/>
          </a:prstGeom>
        </p:spPr>
      </p:pic>
      <p:pic>
        <p:nvPicPr>
          <p:cNvPr id="15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5612" y="915613"/>
            <a:ext cx="545518" cy="519541"/>
          </a:xfrm>
          <a:prstGeom prst="rect">
            <a:avLst/>
          </a:prstGeom>
        </p:spPr>
      </p:pic>
      <p:pic>
        <p:nvPicPr>
          <p:cNvPr id="18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158244" y="238144"/>
            <a:ext cx="9411434" cy="4927983"/>
          </a:xfrm>
          <a:prstGeom prst="rect">
            <a:avLst/>
          </a:prstGeom>
        </p:spPr>
      </p:pic>
      <p:pic>
        <p:nvPicPr>
          <p:cNvPr id="20" name="淘宝网chenying0907出品 14" descr="未标题-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217952" y="-209551"/>
            <a:ext cx="1066800" cy="1384935"/>
          </a:xfrm>
          <a:prstGeom prst="rect">
            <a:avLst/>
          </a:prstGeom>
        </p:spPr>
      </p:pic>
      <p:pic>
        <p:nvPicPr>
          <p:cNvPr id="2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2" y="1682193"/>
            <a:ext cx="704004" cy="670481"/>
          </a:xfrm>
          <a:prstGeom prst="rect">
            <a:avLst/>
          </a:prstGeom>
        </p:spPr>
      </p:pic>
      <p:pic>
        <p:nvPicPr>
          <p:cNvPr id="28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028" y="223159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8689" y="37154"/>
            <a:ext cx="1590383" cy="1002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-1"/>
            <a:ext cx="9144000" cy="5143501"/>
          </a:xfrm>
          <a:prstGeom prst="rect">
            <a:avLst/>
          </a:prstGeom>
        </p:spPr>
      </p:pic>
      <p:pic>
        <p:nvPicPr>
          <p:cNvPr id="34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1503" y="700402"/>
            <a:ext cx="545518" cy="519541"/>
          </a:xfrm>
          <a:prstGeom prst="rect">
            <a:avLst/>
          </a:prstGeom>
        </p:spPr>
      </p:pic>
      <p:pic>
        <p:nvPicPr>
          <p:cNvPr id="35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9220200" y="387630"/>
            <a:ext cx="9139008" cy="4774920"/>
          </a:xfrm>
          <a:prstGeom prst="rect">
            <a:avLst/>
          </a:prstGeom>
        </p:spPr>
      </p:pic>
      <p:pic>
        <p:nvPicPr>
          <p:cNvPr id="36" name="淘宝网chenying0907出品 14" descr="未标题-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9388140" y="-232666"/>
            <a:ext cx="1066800" cy="1384935"/>
          </a:xfrm>
          <a:prstGeom prst="rect">
            <a:avLst/>
          </a:prstGeom>
        </p:spPr>
      </p:pic>
      <p:pic>
        <p:nvPicPr>
          <p:cNvPr id="3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020" y="1659078"/>
            <a:ext cx="704004" cy="670481"/>
          </a:xfrm>
          <a:prstGeom prst="rect">
            <a:avLst/>
          </a:prstGeom>
        </p:spPr>
      </p:pic>
      <p:pic>
        <p:nvPicPr>
          <p:cNvPr id="38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5216" y="200044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95527" y="224182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68" y="1666411"/>
            <a:ext cx="1561664" cy="15616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737" y="1778759"/>
            <a:ext cx="4241264" cy="3250603"/>
          </a:xfrm>
          <a:prstGeom prst="rect">
            <a:avLst/>
          </a:prstGeom>
        </p:spPr>
      </p:pic>
      <p:pic>
        <p:nvPicPr>
          <p:cNvPr id="12" name="Google Shape;45;p1"/>
          <p:cNvPicPr preferRelativeResize="0"/>
          <p:nvPr/>
        </p:nvPicPr>
        <p:blipFill rotWithShape="1">
          <a:blip r:embed="rId11">
            <a:alphaModFix/>
          </a:blip>
          <a:srcRect l="14710"/>
          <a:stretch/>
        </p:blipFill>
        <p:spPr>
          <a:xfrm flipH="1">
            <a:off x="256546" y="2798674"/>
            <a:ext cx="3534622" cy="2344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499436" y="4065949"/>
            <a:ext cx="874883" cy="527314"/>
            <a:chOff x="2717240" y="3881283"/>
            <a:chExt cx="874883" cy="527314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xmlns="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793844" y="3960274"/>
              <a:ext cx="721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pic>
        <p:nvPicPr>
          <p:cNvPr id="29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0199" y="156306"/>
            <a:ext cx="1242266" cy="78308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5417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60494E-6 L -0.88472 0.01605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36" y="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28651"/>
            <a:ext cx="8229600" cy="857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02159" y="3997370"/>
            <a:ext cx="4026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dừng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chân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số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… :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Đoạn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nhạc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sau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nhắc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đến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địa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?</a:t>
            </a:r>
          </a:p>
        </p:txBody>
      </p:sp>
      <p:pic>
        <p:nvPicPr>
          <p:cNvPr id="34" name="c2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906" y="3529473"/>
            <a:ext cx="964582" cy="1003165"/>
          </a:xfrm>
          <a:prstGeom prst="rect">
            <a:avLst/>
          </a:prstGeom>
        </p:spPr>
      </p:pic>
      <p:pic>
        <p:nvPicPr>
          <p:cNvPr id="2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9677" y="-24492"/>
            <a:ext cx="9200359" cy="5224307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4172" y="1313924"/>
            <a:ext cx="545518" cy="519541"/>
          </a:xfrm>
          <a:prstGeom prst="rect">
            <a:avLst/>
          </a:prstGeom>
        </p:spPr>
      </p:pic>
      <p:pic>
        <p:nvPicPr>
          <p:cNvPr id="26" name="图片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194501" y="374674"/>
            <a:ext cx="9176307" cy="4961118"/>
          </a:xfrm>
          <a:prstGeom prst="rect">
            <a:avLst/>
          </a:prstGeom>
        </p:spPr>
      </p:pic>
      <p:pic>
        <p:nvPicPr>
          <p:cNvPr id="28" name="淘宝网chenying0907出品 14" descr="未标题-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1143151" y="275375"/>
            <a:ext cx="1066800" cy="1384935"/>
          </a:xfrm>
          <a:prstGeom prst="rect">
            <a:avLst/>
          </a:prstGeom>
        </p:spPr>
      </p:pic>
      <p:pic>
        <p:nvPicPr>
          <p:cNvPr id="3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7" y="1925723"/>
            <a:ext cx="704004" cy="670481"/>
          </a:xfrm>
          <a:prstGeom prst="rect">
            <a:avLst/>
          </a:prstGeom>
        </p:spPr>
      </p:pic>
      <p:pic>
        <p:nvPicPr>
          <p:cNvPr id="38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58689" y="70842"/>
            <a:ext cx="1590383" cy="1002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5800" y="887251"/>
            <a:ext cx="545518" cy="519541"/>
          </a:xfrm>
          <a:prstGeom prst="rect">
            <a:avLst/>
          </a:prstGeom>
        </p:spPr>
      </p:pic>
      <p:pic>
        <p:nvPicPr>
          <p:cNvPr id="45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595527" y="21893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9" name="Group 48"/>
          <p:cNvGrpSpPr/>
          <p:nvPr/>
        </p:nvGrpSpPr>
        <p:grpSpPr>
          <a:xfrm>
            <a:off x="1447800" y="4099637"/>
            <a:ext cx="978153" cy="527314"/>
            <a:chOff x="2665604" y="3881283"/>
            <a:chExt cx="978153" cy="527314"/>
          </a:xfrm>
        </p:grpSpPr>
        <p:pic>
          <p:nvPicPr>
            <p:cNvPr id="50" name="图片 4">
              <a:extLst>
                <a:ext uri="{FF2B5EF4-FFF2-40B4-BE49-F238E27FC236}">
                  <a16:creationId xmlns:a16="http://schemas.microsoft.com/office/drawing/2014/main" xmlns="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2665604" y="3960274"/>
              <a:ext cx="9781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2A5</a:t>
              </a:r>
            </a:p>
          </p:txBody>
        </p:sp>
      </p:grpSp>
      <p:pic>
        <p:nvPicPr>
          <p:cNvPr id="18" name="Google Shape;45;p1"/>
          <p:cNvPicPr preferRelativeResize="0"/>
          <p:nvPr/>
        </p:nvPicPr>
        <p:blipFill rotWithShape="1">
          <a:blip r:embed="rId17">
            <a:alphaModFix/>
          </a:blip>
          <a:srcRect l="19772" r="-1"/>
          <a:stretch/>
        </p:blipFill>
        <p:spPr>
          <a:xfrm flipH="1">
            <a:off x="256546" y="2798674"/>
            <a:ext cx="3324854" cy="2344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1499436" y="4065949"/>
            <a:ext cx="874883" cy="527314"/>
            <a:chOff x="2717240" y="3881283"/>
            <a:chExt cx="874883" cy="527314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xmlns="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793845" y="3960274"/>
              <a:ext cx="721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64144" y="624234"/>
            <a:ext cx="3909845" cy="4440620"/>
            <a:chOff x="3873089" y="-49574"/>
            <a:chExt cx="4782336" cy="5329596"/>
          </a:xfrm>
        </p:grpSpPr>
        <p:pic>
          <p:nvPicPr>
            <p:cNvPr id="9" name="CAUDI">
              <a:extLst>
                <a:ext uri="{FF2B5EF4-FFF2-40B4-BE49-F238E27FC236}">
                  <a16:creationId xmlns:a16="http://schemas.microsoft.com/office/drawing/2014/main" xmlns="" id="{C3B0B4C0-EF19-4ECD-A454-77453237E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4545" b="89899" l="10000" r="9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43" t="51026" r="26299" b="10447"/>
            <a:stretch/>
          </p:blipFill>
          <p:spPr>
            <a:xfrm>
              <a:off x="4968601" y="3465773"/>
              <a:ext cx="2482926" cy="1814249"/>
            </a:xfrm>
            <a:prstGeom prst="rect">
              <a:avLst/>
            </a:prstGeom>
          </p:spPr>
        </p:pic>
        <p:pic>
          <p:nvPicPr>
            <p:cNvPr id="57" name="图片 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873089" y="-49574"/>
              <a:ext cx="4782336" cy="4135594"/>
            </a:xfrm>
            <a:prstGeom prst="rect">
              <a:avLst/>
            </a:prstGeom>
          </p:spPr>
        </p:pic>
      </p:grpSp>
      <p:pic>
        <p:nvPicPr>
          <p:cNvPr id="10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374319" y="-1361118"/>
            <a:ext cx="487363" cy="487363"/>
          </a:xfrm>
          <a:prstGeom prst="rect">
            <a:avLst/>
          </a:prstGeom>
        </p:spPr>
      </p:pic>
      <p:pic>
        <p:nvPicPr>
          <p:cNvPr id="37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97713" y="446203"/>
            <a:ext cx="2767265" cy="13946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6585" y="109720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2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034974" y="-1225474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7783" y="715348"/>
            <a:ext cx="3080634" cy="1062054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r>
              <a:rPr lang="en-U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23758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4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014" y="-58821"/>
            <a:ext cx="9175014" cy="5143501"/>
          </a:xfrm>
          <a:prstGeom prst="rect">
            <a:avLst/>
          </a:prstGeom>
        </p:spPr>
      </p:pic>
      <p:pic>
        <p:nvPicPr>
          <p:cNvPr id="53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5800" y="811051"/>
            <a:ext cx="545518" cy="519541"/>
          </a:xfrm>
          <a:prstGeom prst="rect">
            <a:avLst/>
          </a:prstGeom>
        </p:spPr>
      </p:pic>
      <p:pic>
        <p:nvPicPr>
          <p:cNvPr id="55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7521375" y="-33227"/>
            <a:ext cx="1066800" cy="1384935"/>
          </a:xfrm>
          <a:prstGeom prst="rect">
            <a:avLst/>
          </a:prstGeom>
        </p:spPr>
      </p:pic>
      <p:pic>
        <p:nvPicPr>
          <p:cNvPr id="58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95527" y="14273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11136" y="-116713"/>
            <a:ext cx="1066800" cy="1384935"/>
          </a:xfrm>
          <a:prstGeom prst="rect">
            <a:avLst/>
          </a:prstGeom>
        </p:spPr>
      </p:pic>
      <p:pic>
        <p:nvPicPr>
          <p:cNvPr id="6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3715" y="7541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Rectangle 43"/>
          <p:cNvSpPr/>
          <p:nvPr/>
        </p:nvSpPr>
        <p:spPr>
          <a:xfrm>
            <a:off x="1844511" y="414494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1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7369" y="-752901"/>
            <a:ext cx="487363" cy="48736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535184"/>
              </p:ext>
            </p:extLst>
          </p:nvPr>
        </p:nvGraphicFramePr>
        <p:xfrm>
          <a:off x="685800" y="1609960"/>
          <a:ext cx="7368975" cy="3247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1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647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551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72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đã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sẽ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288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5028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073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91454" y="747655"/>
            <a:ext cx="652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Chia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6524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4624</TotalTime>
  <Words>321</Words>
  <Application>Microsoft Office PowerPoint</Application>
  <PresentationFormat>On-screen Show (16:9)</PresentationFormat>
  <Paragraphs>66</Paragraphs>
  <Slides>14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宋体</vt:lpstr>
      <vt:lpstr>Arial</vt:lpstr>
      <vt:lpstr>Calibri</vt:lpstr>
      <vt:lpstr>Montserrat Alternates Black</vt:lpstr>
      <vt:lpstr>黑体</vt:lpstr>
      <vt:lpstr>Times New Roman</vt:lpstr>
      <vt:lpstr>Times New Roman (Headings)</vt:lpstr>
      <vt:lpstr>微软简中圆</vt:lpstr>
      <vt:lpstr>方正静蕾简体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aaaaa</dc:creator>
  <cp:lastModifiedBy>toangl1980@gmail.com</cp:lastModifiedBy>
  <cp:revision>160</cp:revision>
  <dcterms:created xsi:type="dcterms:W3CDTF">2021-08-23T13:19:13Z</dcterms:created>
  <dcterms:modified xsi:type="dcterms:W3CDTF">2022-09-24T10:03:30Z</dcterms:modified>
</cp:coreProperties>
</file>