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257" r:id="rId3"/>
    <p:sldId id="258" r:id="rId4"/>
    <p:sldId id="287" r:id="rId5"/>
    <p:sldId id="263" r:id="rId6"/>
    <p:sldId id="259" r:id="rId7"/>
    <p:sldId id="288" r:id="rId8"/>
    <p:sldId id="289" r:id="rId9"/>
    <p:sldId id="291" r:id="rId10"/>
    <p:sldId id="267" r:id="rId11"/>
    <p:sldId id="318" r:id="rId12"/>
    <p:sldId id="268" r:id="rId13"/>
    <p:sldId id="269" r:id="rId14"/>
    <p:sldId id="319" r:id="rId15"/>
    <p:sldId id="320" r:id="rId16"/>
    <p:sldId id="321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959DA36-A8D4-4CF3-8F70-50542A39565E}"/>
              </a:ext>
            </a:extLst>
          </p:cNvPr>
          <p:cNvSpPr txBox="1"/>
          <p:nvPr/>
        </p:nvSpPr>
        <p:spPr>
          <a:xfrm>
            <a:off x="2422429" y="466356"/>
            <a:ext cx="6612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FEF3E3-8163-42EF-83CA-499DE0B3FA57}"/>
              </a:ext>
            </a:extLst>
          </p:cNvPr>
          <p:cNvSpPr txBox="1"/>
          <p:nvPr/>
        </p:nvSpPr>
        <p:spPr>
          <a:xfrm>
            <a:off x="2654257" y="2775570"/>
            <a:ext cx="66129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ĐẠO ĐỨC</a:t>
            </a:r>
          </a:p>
          <a:p>
            <a:pPr algn="ctr"/>
            <a:r>
              <a:rPr 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B3C420-9E38-4673-84F6-BA5E8B5B1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0" y="184993"/>
            <a:ext cx="1374986" cy="137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358</Words>
  <Application>Microsoft Office PowerPoint</Application>
  <PresentationFormat>Widescreen</PresentationFormat>
  <Paragraphs>36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Coiny</vt:lpstr>
      <vt:lpstr>Georgia</vt:lpstr>
      <vt:lpstr>iCiel Cadena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Kim Ngân</cp:lastModifiedBy>
  <cp:revision>25</cp:revision>
  <dcterms:created xsi:type="dcterms:W3CDTF">2022-07-20T06:52:57Z</dcterms:created>
  <dcterms:modified xsi:type="dcterms:W3CDTF">2023-10-14T08:30:20Z</dcterms:modified>
</cp:coreProperties>
</file>