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</p:sldMasterIdLst>
  <p:notesMasterIdLst>
    <p:notesMasterId r:id="rId17"/>
  </p:notesMasterIdLst>
  <p:sldIdLst>
    <p:sldId id="1576" r:id="rId4"/>
    <p:sldId id="258" r:id="rId5"/>
    <p:sldId id="1573" r:id="rId6"/>
    <p:sldId id="1574" r:id="rId7"/>
    <p:sldId id="260" r:id="rId8"/>
    <p:sldId id="266" r:id="rId9"/>
    <p:sldId id="349" r:id="rId10"/>
    <p:sldId id="347" r:id="rId11"/>
    <p:sldId id="348" r:id="rId12"/>
    <p:sldId id="350" r:id="rId13"/>
    <p:sldId id="351" r:id="rId14"/>
    <p:sldId id="352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5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0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29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479" y="-416169"/>
            <a:ext cx="2745744" cy="2327302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sp>
        <p:nvSpPr>
          <p:cNvPr id="29" name="Google Shape;961;p9">
            <a:extLst>
              <a:ext uri="{FF2B5EF4-FFF2-40B4-BE49-F238E27FC236}">
                <a16:creationId xmlns:a16="http://schemas.microsoft.com/office/drawing/2014/main" id="{1C68AE2A-F2C7-4608-BAC4-D743258686FB}"/>
              </a:ext>
            </a:extLst>
          </p:cNvPr>
          <p:cNvSpPr/>
          <p:nvPr/>
        </p:nvSpPr>
        <p:spPr>
          <a:xfrm>
            <a:off x="2395634" y="385335"/>
            <a:ext cx="74062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UBND QUẬN LONG BIÊN</a:t>
            </a:r>
          </a:p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b="1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TRƯỜNG TIỂU HỌC ÁI MỘ B</a:t>
            </a:r>
            <a:endParaRPr sz="3200" b="1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5623" y="1794667"/>
            <a:ext cx="4660751" cy="1484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377" y="2587958"/>
            <a:ext cx="6261245" cy="240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70551-08A6-D55A-D51D-0D4CFFF3AF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8" y="477774"/>
            <a:ext cx="780288" cy="7802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558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Giới thiệu chương trình hôm nay (5h30, 03.07.2022)">
            <a:hlinkClick r:id="" action="ppaction://media"/>
            <a:extLst>
              <a:ext uri="{FF2B5EF4-FFF2-40B4-BE49-F238E27FC236}">
                <a16:creationId xmlns:a16="http://schemas.microsoft.com/office/drawing/2014/main" id="{1B9B86CB-E2AD-4434-928A-40E7EC3BA2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384" y="-3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269</Words>
  <Application>Microsoft Office PowerPoint</Application>
  <PresentationFormat>Widescreen</PresentationFormat>
  <Paragraphs>43</Paragraphs>
  <Slides>13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微软雅黑 Light</vt:lpstr>
      <vt:lpstr>Arial</vt:lpstr>
      <vt:lpstr>Calibri</vt:lpstr>
      <vt:lpstr>Calibri Light</vt:lpstr>
      <vt:lpstr>Cedarville Cursive</vt:lpstr>
      <vt:lpstr>Lilita One</vt:lpstr>
      <vt:lpstr>Montserrat</vt:lpstr>
      <vt:lpstr>Montserrat Medium</vt:lpstr>
      <vt:lpstr>Times New Roman</vt:lpstr>
      <vt:lpstr>Office 主题​​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18</cp:revision>
  <dcterms:created xsi:type="dcterms:W3CDTF">2022-07-21T23:07:28Z</dcterms:created>
  <dcterms:modified xsi:type="dcterms:W3CDTF">2023-10-16T10:35:30Z</dcterms:modified>
</cp:coreProperties>
</file>