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13" r:id="rId4"/>
  </p:sldMasterIdLst>
  <p:notesMasterIdLst>
    <p:notesMasterId r:id="rId16"/>
  </p:notesMasterIdLst>
  <p:sldIdLst>
    <p:sldId id="361" r:id="rId5"/>
    <p:sldId id="274" r:id="rId6"/>
    <p:sldId id="362" r:id="rId7"/>
    <p:sldId id="310" r:id="rId8"/>
    <p:sldId id="312" r:id="rId9"/>
    <p:sldId id="313" r:id="rId10"/>
    <p:sldId id="359" r:id="rId11"/>
    <p:sldId id="262" r:id="rId12"/>
    <p:sldId id="263" r:id="rId13"/>
    <p:sldId id="264" r:id="rId14"/>
    <p:sldId id="35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A4C2-7730-4635-827F-0D3DADC92F6B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CC9F2-8742-4A7B-A669-4E887C68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9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D9C31-5652-4803-99C4-B7D08C934ECC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9481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6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7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6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6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6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1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5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5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9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5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6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0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5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3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26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4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4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0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12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4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80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00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04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27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05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31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42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8642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0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62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0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45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10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3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03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84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76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3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7" r:id="rId2"/>
    <p:sldLayoutId id="2147483736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  <p:sldLayoutId id="2147483725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38" r:id="rId3"/>
    <p:sldLayoutId id="214748373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091056" y="68228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83569" y="1494413"/>
            <a:ext cx="8739867" cy="1354152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6591" y="1405116"/>
            <a:ext cx="1727714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12622" y="1494413"/>
            <a:ext cx="1583299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7876" y="1721252"/>
            <a:ext cx="711180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 SÁCH HỌC SINH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21" y="3896824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15158" y="2787627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ADC0745B-AC5D-45FF-A643-AC89AE3C5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30" y="4189035"/>
            <a:ext cx="2958059" cy="2958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hỏi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ngã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chữ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đậm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ngôi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ô cửa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cánh khép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 hai hàng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người đi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buồn ngủ miết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 về mắt vui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6064" y="4189035"/>
            <a:ext cx="491167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Đặng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6" y="2086929"/>
            <a:ext cx="86827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5501" y="2580967"/>
            <a:ext cx="1468635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2979" y="3087207"/>
            <a:ext cx="98825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7432" y="2113080"/>
            <a:ext cx="98825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</a:p>
        </p:txBody>
      </p:sp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2" y="-1675930"/>
            <a:ext cx="12855281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 rot="21356878">
            <a:off x="2787298" y="571988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99" y="2098864"/>
            <a:ext cx="936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58.</a:t>
            </a:r>
          </a:p>
        </p:txBody>
      </p:sp>
    </p:spTree>
    <p:extLst>
      <p:ext uri="{BB962C8B-B14F-4D97-AF65-F5344CB8AC3E}">
        <p14:creationId xmlns:p14="http://schemas.microsoft.com/office/powerpoint/2010/main" val="18034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C5298CD8-EBC5-4F1F-A052-BC98E765761E}"/>
              </a:ext>
            </a:extLst>
          </p:cNvPr>
          <p:cNvSpPr txBox="1"/>
          <p:nvPr/>
        </p:nvSpPr>
        <p:spPr>
          <a:xfrm>
            <a:off x="2218238" y="1359883"/>
            <a:ext cx="81764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trống trường em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788220" y="0"/>
            <a:ext cx="817643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3" y="968783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Nghe – viết đúng chính tả bài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trống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trường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(từ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Tùng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Tùng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Làm đúng các bài tập chính tả phân biệt c/k; s/x (hoặc tiếng có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hỏi hoặc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gh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5687" y="2010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019" y="1970595"/>
            <a:ext cx="4803238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Buồn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không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hả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endParaRPr lang="en-US" sz="4000" noProof="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Trong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những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ngày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hè</a:t>
            </a:r>
            <a:endParaRPr kumimoji="0" lang="en-US" sz="400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Bọn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mình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đi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vắng</a:t>
            </a:r>
            <a:endParaRPr lang="en-US" sz="4000" noProof="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Chỉ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còn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tiếng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ve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871" y="103463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9988" y="1870164"/>
            <a:ext cx="5760243" cy="44268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Cái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lặng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im</a:t>
            </a:r>
            <a:endParaRPr lang="en-US" sz="4000" noProof="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Nghiêng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đầu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trên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giá</a:t>
            </a:r>
            <a:endParaRPr kumimoji="0" lang="en-US" sz="400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Chắc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thấy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chúng</a:t>
            </a:r>
            <a:r>
              <a:rPr lang="en-US" sz="400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em</a:t>
            </a:r>
            <a:endParaRPr lang="en-US" sz="4000" noProof="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Nó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mừng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vui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quá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aseline="0" noProof="0" dirty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Kìa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đang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gọi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noProof="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Tùng!Tùng!Tùng!Tùng</a:t>
            </a:r>
            <a:r>
              <a:rPr lang="en-US" sz="4000" baseline="0" noProof="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DFFF16-E91E-4BF3-9384-D6E9AFFA6AD3}"/>
              </a:ext>
            </a:extLst>
          </p:cNvPr>
          <p:cNvSpPr/>
          <p:nvPr/>
        </p:nvSpPr>
        <p:spPr>
          <a:xfrm>
            <a:off x="549639" y="899592"/>
            <a:ext cx="11092722" cy="5336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7800444-8B87-4385-B378-E26B2127B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9" y="4983818"/>
            <a:ext cx="2093172" cy="18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CE26CA-39A9-4768-B9DA-7A35CE0AAB7F}"/>
              </a:ext>
            </a:extLst>
          </p:cNvPr>
          <p:cNvSpPr/>
          <p:nvPr/>
        </p:nvSpPr>
        <p:spPr>
          <a:xfrm flipH="1" flipV="1">
            <a:off x="451642" y="644577"/>
            <a:ext cx="11329322" cy="592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9799" y="283534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789" y="150189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5445" y="404482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im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vắng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noProof="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3609" y="2129293"/>
            <a:ext cx="105873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2330" y="342933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388DD0-5666-4444-BEE3-D2AD3119A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1564207"/>
            <a:ext cx="383478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B82E18-49A0-4250-AAD0-20660D8A5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2795598"/>
            <a:ext cx="383478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B3FFF3-DE29-42BD-AA39-FF648393C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9" y="4073338"/>
            <a:ext cx="383478" cy="615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5987" y="673078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26" y="3031015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46946" y="489789"/>
            <a:ext cx="5398965" cy="768270"/>
            <a:chOff x="677635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7635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31003" y="1813182"/>
            <a:ext cx="7173548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59436" y="1930186"/>
            <a:ext cx="5005175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Buồn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hả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endParaRPr lang="en-US" sz="40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hè</a:t>
            </a:r>
            <a:endParaRPr lang="en-US" sz="40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Bọn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đi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vắng</a:t>
            </a:r>
            <a:endParaRPr lang="en-US" sz="40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Chỉ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còn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ve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549" y="756782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5874" y="1892921"/>
            <a:ext cx="5518465" cy="44319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lặng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im</a:t>
            </a:r>
            <a:endParaRPr lang="en-US" sz="40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Nghiêng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giá</a:t>
            </a:r>
            <a:endParaRPr lang="en-US" sz="40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Chắc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thấy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em</a:t>
            </a:r>
            <a:endParaRPr lang="en-US" sz="40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Nó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mừng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quá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</a:p>
          <a:p>
            <a:pPr algn="just">
              <a:defRPr/>
            </a:pPr>
            <a:endParaRPr lang="en-US" sz="4000" dirty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Kìa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đang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gọi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4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Tùng!Tùng!Tùng!Tùng</a:t>
            </a:r>
            <a:r>
              <a:rPr lang="en-US" sz="4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!</a:t>
            </a:r>
            <a:endParaRPr lang="en-US" sz="4000" dirty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DFFF16-E91E-4BF3-9384-D6E9AFFA6AD3}"/>
              </a:ext>
            </a:extLst>
          </p:cNvPr>
          <p:cNvSpPr/>
          <p:nvPr/>
        </p:nvSpPr>
        <p:spPr>
          <a:xfrm>
            <a:off x="549639" y="899591"/>
            <a:ext cx="11199016" cy="57921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7800444-8B87-4385-B378-E26B2127B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4900691"/>
            <a:ext cx="2176299" cy="2176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639" y="141293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36108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929602" y="1785804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150" y="418189"/>
            <a:ext cx="1195691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 vào tranh, viết từ ngữ có tiếng bắt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951927" y="1499481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387591" y="1610674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5176" y="4216949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8704" y="4217604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2533" y="4216950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1915" y="138347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 đám lá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Treo từng chùm chuông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  xanh và hồng đỏ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Bừng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 gì không bắc qua  sông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trèo qua  suối mà chồng lên mây?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41" y="5079516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93" y="2891556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71" y="2404159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47" y="140918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68" y="4538512"/>
            <a:ext cx="520505" cy="520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6294" y="748573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cho ô vuông rồi giải câu đố.</a:t>
            </a:r>
          </a:p>
        </p:txBody>
      </p:sp>
      <p:pic>
        <p:nvPicPr>
          <p:cNvPr id="4" name="Picture 3" descr="A picture containing plant, vegetable, fresh&#10;&#10;Description automatically generated">
            <a:extLst>
              <a:ext uri="{FF2B5EF4-FFF2-40B4-BE49-F238E27FC236}">
                <a16:creationId xmlns:a16="http://schemas.microsoft.com/office/drawing/2014/main" id="{BEF8D45F-6BDD-45EA-A513-DF62EAB8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3" y="1427978"/>
            <a:ext cx="2822894" cy="2508087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560F9626-9841-4293-B7D4-6BDF008FC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5" y="4339902"/>
            <a:ext cx="2925192" cy="1645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9605" y="3728299"/>
            <a:ext cx="169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884" y="3728299"/>
            <a:ext cx="192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5928" y="5985323"/>
            <a:ext cx="131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31890" y="5982099"/>
            <a:ext cx="195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5" grpId="0"/>
      <p:bldP spid="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8959878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513</Words>
  <Application>Microsoft Office PowerPoint</Application>
  <PresentationFormat>Widescreen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Dotum</vt:lpstr>
      <vt:lpstr>Microsoft YaHei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35</cp:revision>
  <dcterms:created xsi:type="dcterms:W3CDTF">2021-07-15T10:02:54Z</dcterms:created>
  <dcterms:modified xsi:type="dcterms:W3CDTF">2022-10-13T04:38:39Z</dcterms:modified>
</cp:coreProperties>
</file>