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83" d="100"/>
          <a:sy n="83" d="100"/>
        </p:scale>
        <p:origin x="19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5223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95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511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54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293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3.jpg"/><Relationship Id="rId15" Type="http://schemas.openxmlformats.org/officeDocument/2006/relationships/image" Target="../media/image63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0.jpeg"/><Relationship Id="rId14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4.png"/><Relationship Id="rId12" Type="http://schemas.openxmlformats.org/officeDocument/2006/relationships/image" Target="../media/image5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5" Type="http://schemas.openxmlformats.org/officeDocument/2006/relationships/image" Target="../media/image53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6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4.wdp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17" Type="http://schemas.openxmlformats.org/officeDocument/2006/relationships/image" Target="../media/image50.gif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image" Target="../media/image53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52.png"/><Relationship Id="rId15" Type="http://schemas.microsoft.com/office/2007/relationships/hdphoto" Target="../media/hdphoto3.wdp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5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3.jpg"/><Relationship Id="rId12" Type="http://schemas.microsoft.com/office/2007/relationships/hdphoto" Target="../media/hdphoto4.wdp"/><Relationship Id="rId17" Type="http://schemas.openxmlformats.org/officeDocument/2006/relationships/image" Target="../media/image52.png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openxmlformats.org/officeDocument/2006/relationships/image" Target="../media/image71.png"/><Relationship Id="rId5" Type="http://schemas.openxmlformats.org/officeDocument/2006/relationships/image" Target="../media/image50.gif"/><Relationship Id="rId15" Type="http://schemas.openxmlformats.org/officeDocument/2006/relationships/slide" Target="slide4.xml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9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3.jpg"/><Relationship Id="rId12" Type="http://schemas.microsoft.com/office/2007/relationships/hdphoto" Target="../media/hdphoto5.wdp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50.gif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8.jp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3.jpg"/><Relationship Id="rId12" Type="http://schemas.openxmlformats.org/officeDocument/2006/relationships/image" Target="../media/image6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microsoft.com/office/2007/relationships/hdphoto" Target="../media/hdphoto6.wdp"/><Relationship Id="rId5" Type="http://schemas.openxmlformats.org/officeDocument/2006/relationships/image" Target="../media/image50.gif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2.pn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87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83.png"/><Relationship Id="rId5" Type="http://schemas.openxmlformats.org/officeDocument/2006/relationships/image" Target="../media/image53.jpg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png"/><Relationship Id="rId12" Type="http://schemas.openxmlformats.org/officeDocument/2006/relationships/image" Target="../media/image8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50.gif"/><Relationship Id="rId5" Type="http://schemas.openxmlformats.org/officeDocument/2006/relationships/image" Target="../media/image53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2.png"/><Relationship Id="rId5" Type="http://schemas.openxmlformats.org/officeDocument/2006/relationships/image" Target="../media/image48.jp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5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7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xmlns="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xmlns="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xmlns="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xmlns="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xmlns="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xmlns="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xmlns="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xmlns="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xmlns="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xmlns="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xmlns="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xmlns="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xmlns="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xmlns="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xmlns="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xmlns="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xmlns="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xmlns="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xmlns="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xmlns="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xmlns="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xmlns="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xmlns="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xmlns="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xmlns="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xmlns="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xmlns="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762</Words>
  <Application>Microsoft Office PowerPoint</Application>
  <PresentationFormat>Widescreen</PresentationFormat>
  <Paragraphs>115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Georgia</vt:lpstr>
      <vt:lpstr>Pattaya</vt:lpstr>
      <vt:lpstr>Times New Roman</vt:lpstr>
      <vt:lpstr>字魂36号-正文宋楷</vt:lpstr>
      <vt:lpstr>方正稚艺简体</vt:lpstr>
      <vt:lpstr>等线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toangl1980@gmail.com</cp:lastModifiedBy>
  <cp:revision>56</cp:revision>
  <dcterms:created xsi:type="dcterms:W3CDTF">2022-07-17T05:49:10Z</dcterms:created>
  <dcterms:modified xsi:type="dcterms:W3CDTF">2022-09-24T10:00:52Z</dcterms:modified>
</cp:coreProperties>
</file>