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711" r:id="rId3"/>
  </p:sldMasterIdLst>
  <p:notesMasterIdLst>
    <p:notesMasterId r:id="rId16"/>
  </p:notesMasterIdLst>
  <p:sldIdLst>
    <p:sldId id="319" r:id="rId4"/>
    <p:sldId id="335" r:id="rId5"/>
    <p:sldId id="338" r:id="rId6"/>
    <p:sldId id="328" r:id="rId7"/>
    <p:sldId id="331" r:id="rId8"/>
    <p:sldId id="332" r:id="rId9"/>
    <p:sldId id="333" r:id="rId10"/>
    <p:sldId id="334" r:id="rId11"/>
    <p:sldId id="339" r:id="rId12"/>
    <p:sldId id="329" r:id="rId13"/>
    <p:sldId id="337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30000"/>
    <a:srgbClr val="571D00"/>
    <a:srgbClr val="4A1D00"/>
    <a:srgbClr val="531D00"/>
    <a:srgbClr val="611D00"/>
    <a:srgbClr val="581D00"/>
    <a:srgbClr val="990000"/>
    <a:srgbClr val="8708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12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7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0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8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9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6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9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6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9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5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3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9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12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8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17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07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04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9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06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2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8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4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1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36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5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2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609763" y="138455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1710026" y="3487411"/>
            <a:ext cx="451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5 - 6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DE18B46-570F-4F4F-AE7E-F236DD56F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1" y="886265"/>
            <a:ext cx="5379155" cy="5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641434" y="368739"/>
            <a:ext cx="891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9.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B?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164207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850806" cy="945358"/>
          </a:xfrm>
          <a:prstGeom prst="roundRect">
            <a:avLst>
              <a:gd name="adj" fmla="val 28581"/>
            </a:avLst>
          </a:prstGeom>
          <a:solidFill>
            <a:schemeClr val="accent4">
              <a:lumMod val="60000"/>
              <a:lumOff val="4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850806" cy="945358"/>
          </a:xfrm>
          <a:prstGeom prst="roundRect">
            <a:avLst>
              <a:gd name="adj" fmla="val 28581"/>
            </a:avLst>
          </a:prstGeom>
          <a:solidFill>
            <a:schemeClr val="accent4">
              <a:lumMod val="60000"/>
              <a:lumOff val="4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850806" cy="945358"/>
          </a:xfrm>
          <a:prstGeom prst="roundRect">
            <a:avLst>
              <a:gd name="adj" fmla="val 28581"/>
            </a:avLst>
          </a:prstGeom>
          <a:solidFill>
            <a:schemeClr val="accent4">
              <a:lumMod val="60000"/>
              <a:lumOff val="4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821038" y="1944146"/>
            <a:ext cx="3913762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913762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821038" y="4754880"/>
            <a:ext cx="3913762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6492240" y="2416825"/>
            <a:ext cx="1328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 flipV="1">
            <a:off x="6492240" y="3839226"/>
            <a:ext cx="1328798" cy="31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/>
          <p:nvPr/>
        </p:nvCxnSpPr>
        <p:spPr>
          <a:xfrm>
            <a:off x="6492240" y="5244593"/>
            <a:ext cx="1328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206"/>
            <a:ext cx="12192000" cy="6962503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168810" y="239724"/>
            <a:ext cx="1062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10.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444033" y="1850555"/>
            <a:ext cx="1154591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altLang="zh-CN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zh-CN" alt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0536-1A2F-4ECD-94EF-298D4494F342}"/>
              </a:ext>
            </a:extLst>
          </p:cNvPr>
          <p:cNvSpPr/>
          <p:nvPr/>
        </p:nvSpPr>
        <p:spPr>
          <a:xfrm>
            <a:off x="5372135" y="2554483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2C201-A650-433A-A4D1-FDEB26F6B2BB}"/>
              </a:ext>
            </a:extLst>
          </p:cNvPr>
          <p:cNvSpPr/>
          <p:nvPr/>
        </p:nvSpPr>
        <p:spPr>
          <a:xfrm>
            <a:off x="3425735" y="3422905"/>
            <a:ext cx="414670" cy="680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251D3-D956-4634-AA33-8327DBED5E36}"/>
              </a:ext>
            </a:extLst>
          </p:cNvPr>
          <p:cNvSpPr/>
          <p:nvPr/>
        </p:nvSpPr>
        <p:spPr>
          <a:xfrm>
            <a:off x="11266828" y="4004017"/>
            <a:ext cx="414670" cy="6298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2824A-F05B-4E05-9142-B162EADACB60}"/>
              </a:ext>
            </a:extLst>
          </p:cNvPr>
          <p:cNvSpPr/>
          <p:nvPr/>
        </p:nvSpPr>
        <p:spPr>
          <a:xfrm>
            <a:off x="6697306" y="5341707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5B2D7-ECD3-4266-8501-D73F6731E5B6}"/>
              </a:ext>
            </a:extLst>
          </p:cNvPr>
          <p:cNvSpPr/>
          <p:nvPr/>
        </p:nvSpPr>
        <p:spPr>
          <a:xfrm>
            <a:off x="10671627" y="5700105"/>
            <a:ext cx="414670" cy="629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8513" y="969512"/>
            <a:ext cx="417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033" y="1741859"/>
            <a:ext cx="11098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tô,em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ạ</a:t>
            </a: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463437" y="3263848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89229" y="3802773"/>
            <a:ext cx="445059" cy="46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101498" y="2237519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2931859" y="4813599"/>
            <a:ext cx="426104" cy="4143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86297" y="2192326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08308" y="2888785"/>
            <a:ext cx="445059" cy="46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08308" y="2889953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437092" y="3246061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792846" y="3795178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902210" y="4813599"/>
            <a:ext cx="455753" cy="4595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206"/>
            <a:ext cx="12192000" cy="6962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850493" y="63629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578875" y="1344183"/>
            <a:ext cx="11115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670315" y="3984786"/>
            <a:ext cx="9978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578875" y="2955043"/>
            <a:ext cx="1167629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7FDFF913-A2AF-4133-97AF-A81B288A9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58" y="4432635"/>
            <a:ext cx="3767057" cy="26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106127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628" y="1081850"/>
            <a:ext cx="109173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thêm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lời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thoại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liên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quan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bản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giới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thiệu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1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704200" y="400284"/>
            <a:ext cx="972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8.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716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2E82623D-0BDB-43E8-B848-CC5816288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6" y="4112289"/>
            <a:ext cx="3329687" cy="2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611997" y="447821"/>
            <a:ext cx="737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nhặt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en-US" altLang="zh-CN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ợi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1698098" y="32691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Do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thường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xuyên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đấy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79876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116196" y="298165"/>
            <a:ext cx="917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074718" y="719420"/>
            <a:ext cx="4632449" cy="3382188"/>
            <a:chOff x="7524587" y="857731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24587" y="857731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8017347" y="1707556"/>
              <a:ext cx="3393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đừng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buồn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endParaRPr lang="en-US" altLang="zh-C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cố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gắng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nghỉ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ngơi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tốt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sẽ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bệnh</a:t>
              </a:r>
              <a:r>
                <a:rPr lang="en-US" altLang="zh-CN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78333" y="882940"/>
            <a:ext cx="4705893" cy="3110885"/>
            <a:chOff x="-139737" y="82761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9737" y="82761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 Khi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dirty="0" smtClean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en-US" altLang="zh-CN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6" cy="674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1620704" y="258975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Món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quà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dirty="0">
                  <a:solidFill>
                    <a:srgbClr val="000099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Chúc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nhật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vẻ</a:t>
              </a:r>
              <a:r>
                <a:rPr lang="en-US" altLang="zh-C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zh-CN" alt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499</Words>
  <Application>Microsoft Office PowerPoint</Application>
  <PresentationFormat>Widescreen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226</cp:revision>
  <dcterms:created xsi:type="dcterms:W3CDTF">2019-11-27T07:37:57Z</dcterms:created>
  <dcterms:modified xsi:type="dcterms:W3CDTF">2022-11-02T02:49:53Z</dcterms:modified>
</cp:coreProperties>
</file>