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  <p:sldMasterId id="2147483711" r:id="rId4"/>
    <p:sldMasterId id="2147483744" r:id="rId5"/>
  </p:sldMasterIdLst>
  <p:notesMasterIdLst>
    <p:notesMasterId r:id="rId22"/>
  </p:notesMasterIdLst>
  <p:sldIdLst>
    <p:sldId id="338" r:id="rId6"/>
    <p:sldId id="341" r:id="rId7"/>
    <p:sldId id="343" r:id="rId8"/>
    <p:sldId id="328" r:id="rId9"/>
    <p:sldId id="329" r:id="rId10"/>
    <p:sldId id="340" r:id="rId11"/>
    <p:sldId id="331" r:id="rId12"/>
    <p:sldId id="332" r:id="rId13"/>
    <p:sldId id="339" r:id="rId14"/>
    <p:sldId id="344" r:id="rId15"/>
    <p:sldId id="333" r:id="rId16"/>
    <p:sldId id="334" r:id="rId17"/>
    <p:sldId id="337" r:id="rId18"/>
    <p:sldId id="335" r:id="rId19"/>
    <p:sldId id="336" r:id="rId20"/>
    <p:sldId id="2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B0C5C"/>
    <a:srgbClr val="009F4F"/>
    <a:srgbClr val="0076C1"/>
    <a:srgbClr val="333434"/>
    <a:srgbClr val="03CCE7"/>
    <a:srgbClr val="1A90D0"/>
    <a:srgbClr val="FF9900"/>
    <a:srgbClr val="C9E8A6"/>
    <a:srgbClr val="128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0120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CAA-B3E7-43A2-AB3B-6E972EA25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68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CAA-B3E7-43A2-AB3B-6E972EA25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8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0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0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9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6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5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5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3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9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8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8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23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6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57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72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72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5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45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0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42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3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97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16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82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0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1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23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88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49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36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66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28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6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070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9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783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677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196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505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72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18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014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07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24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2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44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34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3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0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05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48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48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2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7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62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8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0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0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6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39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330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908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0891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616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4454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154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30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5468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27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94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88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40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57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2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6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26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98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8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6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86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microsoft.com/office/2007/relationships/hdphoto" Target="../media/hdphoto5.wdp"/><Relationship Id="rId4" Type="http://schemas.microsoft.com/office/2007/relationships/hdphoto" Target="../media/hdphoto7.wdp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36.png"/><Relationship Id="rId10" Type="http://schemas.microsoft.com/office/2007/relationships/hdphoto" Target="../media/hdphoto5.wdp"/><Relationship Id="rId4" Type="http://schemas.microsoft.com/office/2007/relationships/hdphoto" Target="../media/hdphoto11.wdp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90945" y="655479"/>
            <a:ext cx="878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</a:t>
            </a:r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GIỮA</a:t>
            </a:r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HỌC KÌ I</a:t>
            </a:r>
            <a:endParaRPr lang="zh-CN" altLang="en-US" sz="6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1947135" y="2714481"/>
            <a:ext cx="547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3 - 4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B6C79E25-249A-4D8C-A757-9549B9FB8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29" y="2594471"/>
            <a:ext cx="3759171" cy="41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kumimoji="0" lang="en-US" sz="115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326EC2-8469-40E3-9781-3746133486B9}"/>
              </a:ext>
            </a:extLst>
          </p:cNvPr>
          <p:cNvSpPr txBox="1"/>
          <p:nvPr/>
        </p:nvSpPr>
        <p:spPr>
          <a:xfrm>
            <a:off x="930039" y="239898"/>
            <a:ext cx="6357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5.</a:t>
            </a:r>
            <a:r>
              <a:rPr lang="en-US" altLang="zh-CN" sz="3200" b="1" dirty="0" smtClean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CB7E7-2D0D-4623-B427-CEFC8EE5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7765332" y="432653"/>
            <a:ext cx="3115607" cy="281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FB07F-7545-4566-8AEB-75EA329AF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46" y="1102119"/>
            <a:ext cx="2162866" cy="197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09B74-79F9-4BC2-94FF-0262777FA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53" y="3058182"/>
            <a:ext cx="2697338" cy="3503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B152A-B238-4A58-B8E9-5306E6634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48" y="4533900"/>
            <a:ext cx="3554373" cy="1267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5AD7D-9EBD-4373-9B51-053C046F4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7" y="3611174"/>
            <a:ext cx="2480929" cy="2480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53BE6-7C85-4076-AE8C-7FF1467013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477">
            <a:off x="1249608" y="863154"/>
            <a:ext cx="2286415" cy="22864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CD9F75-5D07-464A-B627-8AE5F16237E1}"/>
              </a:ext>
            </a:extLst>
          </p:cNvPr>
          <p:cNvGrpSpPr/>
          <p:nvPr/>
        </p:nvGrpSpPr>
        <p:grpSpPr>
          <a:xfrm>
            <a:off x="1579326" y="2721464"/>
            <a:ext cx="1435810" cy="779517"/>
            <a:chOff x="912162" y="1136914"/>
            <a:chExt cx="1435810" cy="7795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kéo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137348-2914-4F69-90A3-F84474F56A8A}"/>
              </a:ext>
            </a:extLst>
          </p:cNvPr>
          <p:cNvGrpSpPr/>
          <p:nvPr/>
        </p:nvGrpSpPr>
        <p:grpSpPr>
          <a:xfrm>
            <a:off x="5320922" y="2200722"/>
            <a:ext cx="2189916" cy="779517"/>
            <a:chOff x="912162" y="1136914"/>
            <a:chExt cx="2189916" cy="7795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26AAB2-C73B-47AE-A38E-8BB03A0667D9}"/>
                </a:ext>
              </a:extLst>
            </p:cNvPr>
            <p:cNvSpPr/>
            <p:nvPr/>
          </p:nvSpPr>
          <p:spPr>
            <a:xfrm>
              <a:off x="912162" y="1136914"/>
              <a:ext cx="2189916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文本框 22">
              <a:extLst>
                <a:ext uri="{FF2B5EF4-FFF2-40B4-BE49-F238E27FC236}">
                  <a16:creationId xmlns:a16="http://schemas.microsoft.com/office/drawing/2014/main" id="{26178D39-0968-4BBC-B8A5-B53B55C772C3}"/>
                </a:ext>
              </a:extLst>
            </p:cNvPr>
            <p:cNvSpPr txBox="1"/>
            <p:nvPr/>
          </p:nvSpPr>
          <p:spPr>
            <a:xfrm>
              <a:off x="950262" y="1182307"/>
              <a:ext cx="211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khăn</a:t>
              </a:r>
              <a:r>
                <a:rPr lang="en-US" altLang="zh-CN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mặt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5E3FD4-191D-4700-9D0F-0BDED03694BB}"/>
              </a:ext>
            </a:extLst>
          </p:cNvPr>
          <p:cNvGrpSpPr/>
          <p:nvPr/>
        </p:nvGrpSpPr>
        <p:grpSpPr>
          <a:xfrm>
            <a:off x="8419828" y="3221415"/>
            <a:ext cx="1806614" cy="779517"/>
            <a:chOff x="912162" y="1136914"/>
            <a:chExt cx="1806614" cy="7795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ồng</a:t>
              </a:r>
              <a:r>
                <a:rPr lang="en-US" altLang="zh-CN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hồ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C4751-D20E-4802-BA87-1FE9F85344AD}"/>
              </a:ext>
            </a:extLst>
          </p:cNvPr>
          <p:cNvGrpSpPr/>
          <p:nvPr/>
        </p:nvGrpSpPr>
        <p:grpSpPr>
          <a:xfrm>
            <a:off x="8950027" y="5645830"/>
            <a:ext cx="1387773" cy="779517"/>
            <a:chOff x="912162" y="1136914"/>
            <a:chExt cx="1806614" cy="7795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B1CEA2-7B2A-46B8-8F73-BE67EDC0F62F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10A0FE77-3147-4418-A310-8C8350A2DE80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ĩa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251E5A-9385-4843-BE36-807076A6E25E}"/>
              </a:ext>
            </a:extLst>
          </p:cNvPr>
          <p:cNvGrpSpPr/>
          <p:nvPr/>
        </p:nvGrpSpPr>
        <p:grpSpPr>
          <a:xfrm>
            <a:off x="1965381" y="5508947"/>
            <a:ext cx="1387773" cy="779517"/>
            <a:chOff x="912162" y="1136914"/>
            <a:chExt cx="1806614" cy="77951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041553-2C45-48E9-8229-2428A8512DD1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0EC0BC2F-5174-445E-8D0D-0C442C501778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thìa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805F0-2FF5-4377-8019-71B206BCCA56}"/>
              </a:ext>
            </a:extLst>
          </p:cNvPr>
          <p:cNvGrpSpPr/>
          <p:nvPr/>
        </p:nvGrpSpPr>
        <p:grpSpPr>
          <a:xfrm>
            <a:off x="4889389" y="5754723"/>
            <a:ext cx="2697337" cy="779517"/>
            <a:chOff x="861361" y="1136914"/>
            <a:chExt cx="2697337" cy="7795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7792D1-DECE-49BF-8D25-966551AEC27E}"/>
                </a:ext>
              </a:extLst>
            </p:cNvPr>
            <p:cNvSpPr/>
            <p:nvPr/>
          </p:nvSpPr>
          <p:spPr>
            <a:xfrm>
              <a:off x="912161" y="1136914"/>
              <a:ext cx="2636021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27AED42C-A599-49CA-8F56-891F640C3365}"/>
                </a:ext>
              </a:extLst>
            </p:cNvPr>
            <p:cNvSpPr txBox="1"/>
            <p:nvPr/>
          </p:nvSpPr>
          <p:spPr>
            <a:xfrm>
              <a:off x="861361" y="1207707"/>
              <a:ext cx="2697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hộp</a:t>
              </a:r>
              <a:r>
                <a:rPr lang="en-US" altLang="zh-CN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bút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màu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3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24578731-FBCD-4A84-8914-8AEA93BDC496}"/>
              </a:ext>
            </a:extLst>
          </p:cNvPr>
          <p:cNvSpPr txBox="1"/>
          <p:nvPr/>
        </p:nvSpPr>
        <p:spPr>
          <a:xfrm>
            <a:off x="639024" y="283283"/>
            <a:ext cx="1046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6.</a:t>
            </a:r>
            <a:r>
              <a:rPr lang="en-US" altLang="zh-CN" sz="3200" b="1" dirty="0" smtClean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DAE05-2D5C-4306-84FB-CAE8C25A0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9529642" y="1026774"/>
            <a:ext cx="1963202" cy="177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D9807-A89B-4DA5-92BD-0579A0558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27" y="3337472"/>
            <a:ext cx="1362862" cy="124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1E8FB-8475-455B-9509-F5F60C67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16" y="2907792"/>
            <a:ext cx="1474040" cy="191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CED64-1A71-4EA9-9DFB-DC9B548C1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90" y="5436257"/>
            <a:ext cx="2239675" cy="79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D0B60-9752-40F0-9187-79DA1B484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94" y="4851242"/>
            <a:ext cx="1563279" cy="1563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20F57-C3A0-4EEB-89DA-8350B2651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6860">
            <a:off x="7596660" y="1222767"/>
            <a:ext cx="1440712" cy="14407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90834A82-47ED-44BD-AB21-EF129ECA77A6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A3EE33A6-412A-481A-A046-D1D4FFA0C4F5}"/>
              </a:ext>
            </a:extLst>
          </p:cNvPr>
          <p:cNvSpPr txBox="1"/>
          <p:nvPr/>
        </p:nvSpPr>
        <p:spPr>
          <a:xfrm>
            <a:off x="660065" y="1442657"/>
            <a:ext cx="422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6600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vải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CB969960-8908-4011-A57B-9885F9A1DE29}"/>
              </a:ext>
            </a:extLst>
          </p:cNvPr>
          <p:cNvSpPr/>
          <p:nvPr/>
        </p:nvSpPr>
        <p:spPr>
          <a:xfrm>
            <a:off x="676454" y="3674095"/>
            <a:ext cx="5766134" cy="15450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SUY NGHĨ NHÉ!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63A51874-42E4-4F5D-BFCB-59BBB5F5BAF2}"/>
              </a:ext>
            </a:extLst>
          </p:cNvPr>
          <p:cNvSpPr txBox="1"/>
          <p:nvPr/>
        </p:nvSpPr>
        <p:spPr>
          <a:xfrm>
            <a:off x="2590800" y="1058792"/>
            <a:ext cx="574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DF24C2A-223C-494D-8AC6-520DC97E5938}"/>
              </a:ext>
            </a:extLst>
          </p:cNvPr>
          <p:cNvSpPr txBox="1"/>
          <p:nvPr/>
        </p:nvSpPr>
        <p:spPr>
          <a:xfrm>
            <a:off x="4089232" y="2180656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Khăn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lau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0942C-EC7A-4BD6-BADF-26BD28EA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668341" y="505027"/>
            <a:ext cx="1922459" cy="173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5FE03-BD64-49C7-B6C9-64CFA5D8D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9" y="935158"/>
            <a:ext cx="2290784" cy="2088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2D239-F907-4530-9B7A-2C06D8B6D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9" y="2615925"/>
            <a:ext cx="1795824" cy="233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05043-A943-4A26-A576-7F5E29E71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5" y="5323205"/>
            <a:ext cx="2728598" cy="97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0CB60-E572-4CE0-AEF5-5BD3B0582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00">
            <a:off x="8986049" y="3254480"/>
            <a:ext cx="2627658" cy="2627658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2343663" y="3278895"/>
            <a:ext cx="645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Hộp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FD9CD684-3662-4FEF-95ED-8EF503892278}"/>
              </a:ext>
            </a:extLst>
          </p:cNvPr>
          <p:cNvSpPr txBox="1"/>
          <p:nvPr/>
        </p:nvSpPr>
        <p:spPr>
          <a:xfrm>
            <a:off x="4323867" y="4316908"/>
            <a:ext cx="447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Thìa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EE9C0603-B8CA-4736-B51B-322140232BBD}"/>
              </a:ext>
            </a:extLst>
          </p:cNvPr>
          <p:cNvSpPr txBox="1"/>
          <p:nvPr/>
        </p:nvSpPr>
        <p:spPr>
          <a:xfrm>
            <a:off x="3497103" y="5406718"/>
            <a:ext cx="59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Đĩa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0268764-54F5-451A-B785-50AFBC0FC5DB}"/>
              </a:ext>
            </a:extLst>
          </p:cNvPr>
          <p:cNvSpPr txBox="1"/>
          <p:nvPr/>
        </p:nvSpPr>
        <p:spPr>
          <a:xfrm>
            <a:off x="792788" y="318115"/>
            <a:ext cx="1058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7.</a:t>
            </a:r>
            <a:r>
              <a:rPr lang="en-US" altLang="zh-CN" sz="3200" b="1" dirty="0" smtClean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F521D5-AE52-482D-BDAE-0A03DB4ABC90}"/>
              </a:ext>
            </a:extLst>
          </p:cNvPr>
          <p:cNvGrpSpPr/>
          <p:nvPr/>
        </p:nvGrpSpPr>
        <p:grpSpPr>
          <a:xfrm>
            <a:off x="471318" y="797503"/>
            <a:ext cx="3236838" cy="2108380"/>
            <a:chOff x="259144" y="635817"/>
            <a:chExt cx="3236838" cy="21083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EBFFE2-92C0-416E-9919-11EB65FC8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259144" y="635817"/>
              <a:ext cx="3236838" cy="2108380"/>
            </a:xfrm>
            <a:prstGeom prst="rect">
              <a:avLst/>
            </a:prstGeom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249AF6C3-52EE-449B-82FD-D311AC49C182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đôi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67BAAA-E1C8-43A2-A1DC-AA2542615EFD}"/>
              </a:ext>
            </a:extLst>
          </p:cNvPr>
          <p:cNvGrpSpPr/>
          <p:nvPr/>
        </p:nvGrpSpPr>
        <p:grpSpPr>
          <a:xfrm>
            <a:off x="3240722" y="2095100"/>
            <a:ext cx="2921349" cy="1902880"/>
            <a:chOff x="343907" y="692497"/>
            <a:chExt cx="2921349" cy="19028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53DF7A-B821-41E2-BCEA-1663D5945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8B8F9B7D-59A6-4403-94FF-187252771EC9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93BC00-97B3-47E8-8756-F53223AED4FB}"/>
              </a:ext>
            </a:extLst>
          </p:cNvPr>
          <p:cNvGrpSpPr/>
          <p:nvPr/>
        </p:nvGrpSpPr>
        <p:grpSpPr>
          <a:xfrm>
            <a:off x="5628386" y="615316"/>
            <a:ext cx="2921349" cy="1902880"/>
            <a:chOff x="343907" y="692497"/>
            <a:chExt cx="2921349" cy="19028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D708DA-77DE-47E6-BAB9-F9AEEC2CD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D82425A1-1262-4E8B-8498-CBF2704053F4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vồng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A071A-F9D8-4914-A648-86D9CB1041B4}"/>
              </a:ext>
            </a:extLst>
          </p:cNvPr>
          <p:cNvGrpSpPr/>
          <p:nvPr/>
        </p:nvGrpSpPr>
        <p:grpSpPr>
          <a:xfrm>
            <a:off x="8760434" y="1155606"/>
            <a:ext cx="2921349" cy="1902880"/>
            <a:chOff x="343907" y="692497"/>
            <a:chExt cx="2921349" cy="19028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3823EE-8784-466C-9663-B717EF243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ADB7D863-B278-45A6-A443-2974E5DB68B1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tóc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BE0BDD-F8CB-44EC-9ACA-9BA7D6FDE962}"/>
              </a:ext>
            </a:extLst>
          </p:cNvPr>
          <p:cNvGrpSpPr/>
          <p:nvPr/>
        </p:nvGrpSpPr>
        <p:grpSpPr>
          <a:xfrm>
            <a:off x="312560" y="3000323"/>
            <a:ext cx="3186869" cy="2354077"/>
            <a:chOff x="343907" y="692497"/>
            <a:chExt cx="3186869" cy="190288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5BB83D7-3F39-4AE8-BE1F-F0A59DBDC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3186869" cy="1902880"/>
            </a:xfrm>
            <a:prstGeom prst="rect">
              <a:avLst/>
            </a:prstGeom>
          </p:spPr>
        </p:pic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5E420BF5-0273-4D5F-93C1-3EF5C76F4E48}"/>
                </a:ext>
              </a:extLst>
            </p:cNvPr>
            <p:cNvSpPr txBox="1"/>
            <p:nvPr/>
          </p:nvSpPr>
          <p:spPr>
            <a:xfrm>
              <a:off x="988328" y="1303472"/>
              <a:ext cx="1962534" cy="77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lấp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lánh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đêm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DB245-48D7-4DA1-80B8-755DC693DDAA}"/>
              </a:ext>
            </a:extLst>
          </p:cNvPr>
          <p:cNvGrpSpPr/>
          <p:nvPr/>
        </p:nvGrpSpPr>
        <p:grpSpPr>
          <a:xfrm>
            <a:off x="2947752" y="4395924"/>
            <a:ext cx="3350989" cy="2182735"/>
            <a:chOff x="166107" y="540096"/>
            <a:chExt cx="3350989" cy="21827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A7E9F8-5BC2-4882-922C-07D7D1498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166107" y="540096"/>
              <a:ext cx="3350989" cy="2182735"/>
            </a:xfrm>
            <a:prstGeom prst="rect">
              <a:avLst/>
            </a:prstGeom>
          </p:spPr>
        </p:pic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920F38A5-D045-4E80-AF33-3DE1C648D0CD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tròn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đen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láy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EE8A0-F2A6-48E1-A59D-3A842B0360C0}"/>
              </a:ext>
            </a:extLst>
          </p:cNvPr>
          <p:cNvGrpSpPr/>
          <p:nvPr/>
        </p:nvGrpSpPr>
        <p:grpSpPr>
          <a:xfrm>
            <a:off x="6037986" y="2770655"/>
            <a:ext cx="2921349" cy="1902880"/>
            <a:chOff x="343907" y="692497"/>
            <a:chExt cx="2921349" cy="19028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1C67F2-244F-4A19-B393-E0B084E91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22E19BD2-070D-4FFC-BD53-5408AD904060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bạc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45E07B-12C4-4248-97AE-77B6E8F82B60}"/>
              </a:ext>
            </a:extLst>
          </p:cNvPr>
          <p:cNvGrpSpPr/>
          <p:nvPr/>
        </p:nvGrpSpPr>
        <p:grpSpPr>
          <a:xfrm>
            <a:off x="7378173" y="4054080"/>
            <a:ext cx="3875797" cy="2524579"/>
            <a:chOff x="-88002" y="215734"/>
            <a:chExt cx="3875797" cy="25245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A125E5-DA86-4646-A9B5-B56F5374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-88002" y="215734"/>
              <a:ext cx="3875797" cy="2524579"/>
            </a:xfrm>
            <a:prstGeom prst="rect">
              <a:avLst/>
            </a:prstGeom>
          </p:spPr>
        </p:pic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146860D8-9861-4BB2-B7AF-32EC7C317428}"/>
                </a:ext>
              </a:extLst>
            </p:cNvPr>
            <p:cNvSpPr txBox="1"/>
            <p:nvPr/>
          </p:nvSpPr>
          <p:spPr>
            <a:xfrm>
              <a:off x="625930" y="1053126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rực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mưa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6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>
            <a:extLst>
              <a:ext uri="{FF2B5EF4-FFF2-40B4-BE49-F238E27FC236}">
                <a16:creationId xmlns:a16="http://schemas.microsoft.com/office/drawing/2014/main" id="{F907AF8F-B097-4D1E-9E9D-5C7E81D62E4F}"/>
              </a:ext>
            </a:extLst>
          </p:cNvPr>
          <p:cNvSpPr txBox="1"/>
          <p:nvPr/>
        </p:nvSpPr>
        <p:spPr>
          <a:xfrm>
            <a:off x="2145482" y="1332582"/>
            <a:ext cx="682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đen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láy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6A627971-9056-4C09-B8A6-200C1B6D9F7D}"/>
              </a:ext>
            </a:extLst>
          </p:cNvPr>
          <p:cNvSpPr txBox="1"/>
          <p:nvPr/>
        </p:nvSpPr>
        <p:spPr>
          <a:xfrm>
            <a:off x="2133483" y="2167744"/>
            <a:ext cx="75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lấp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lánh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F98A5853-0303-4496-963D-5458E66BBA29}"/>
              </a:ext>
            </a:extLst>
          </p:cNvPr>
          <p:cNvSpPr txBox="1"/>
          <p:nvPr/>
        </p:nvSpPr>
        <p:spPr>
          <a:xfrm>
            <a:off x="2145482" y="2949940"/>
            <a:ext cx="682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cơn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5563553-D0D1-4AA0-B4A3-8A43B1B41E80}"/>
              </a:ext>
            </a:extLst>
          </p:cNvPr>
          <p:cNvSpPr txBox="1"/>
          <p:nvPr/>
        </p:nvSpPr>
        <p:spPr>
          <a:xfrm>
            <a:off x="2195463" y="3732136"/>
            <a:ext cx="3673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650E5B-F7F1-47BB-9402-CE67007D412E}"/>
              </a:ext>
            </a:extLst>
          </p:cNvPr>
          <p:cNvGrpSpPr/>
          <p:nvPr/>
        </p:nvGrpSpPr>
        <p:grpSpPr>
          <a:xfrm>
            <a:off x="4630421" y="4500753"/>
            <a:ext cx="6190823" cy="1252759"/>
            <a:chOff x="3889235" y="-695678"/>
            <a:chExt cx="6190823" cy="2218112"/>
          </a:xfrm>
        </p:grpSpPr>
        <p:sp>
          <p:nvSpPr>
            <p:cNvPr id="8" name="Cloud Callout 35">
              <a:extLst>
                <a:ext uri="{FF2B5EF4-FFF2-40B4-BE49-F238E27FC236}">
                  <a16:creationId xmlns:a16="http://schemas.microsoft.com/office/drawing/2014/main" id="{1AD4B9C2-5A01-4E8A-B0E7-64E329789AAB}"/>
                </a:ext>
              </a:extLst>
            </p:cNvPr>
            <p:cNvSpPr/>
            <p:nvPr/>
          </p:nvSpPr>
          <p:spPr>
            <a:xfrm>
              <a:off x="3889235" y="-695678"/>
              <a:ext cx="5953359" cy="2218112"/>
            </a:xfrm>
            <a:prstGeom prst="cloudCallout">
              <a:avLst>
                <a:gd name="adj1" fmla="val -66001"/>
                <a:gd name="adj2" fmla="val 265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7373E4-ED37-4215-99BD-B1562C061EC8}"/>
                </a:ext>
              </a:extLst>
            </p:cNvPr>
            <p:cNvSpPr txBox="1"/>
            <p:nvPr/>
          </p:nvSpPr>
          <p:spPr>
            <a:xfrm>
              <a:off x="4327047" y="-236929"/>
              <a:ext cx="5753011" cy="108977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ý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D04E91-A253-459B-B8A0-5D15C9F0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482319" y="4316911"/>
            <a:ext cx="2854958" cy="22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228300" y="3620130"/>
            <a:ext cx="6525803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“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6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228300" y="1714423"/>
            <a:ext cx="9842378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5283A-6027-44AC-9AA4-70D8F0622389}"/>
              </a:ext>
            </a:extLst>
          </p:cNvPr>
          <p:cNvSpPr txBox="1"/>
          <p:nvPr/>
        </p:nvSpPr>
        <p:spPr>
          <a:xfrm>
            <a:off x="1228300" y="2622777"/>
            <a:ext cx="10019798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65C33-F370-4476-975B-9F0B83D63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8267" y="4350330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681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230425" y="4035967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7" y="-90538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55" y="968783"/>
            <a:ext cx="113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492" y="1361136"/>
            <a:ext cx="11225860" cy="262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sinh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nghe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viết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chính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tả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“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Cô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giáo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lớp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em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”, 2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khổ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thơ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4000" dirty="0">
              <a:latin typeface="Times New Roman"/>
              <a:ea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Rèn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kĩ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trò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đoán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biệt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an/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). 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95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kumimoji="0" lang="en-US" sz="115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9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D8D2F2-CBFA-41E4-9078-83CDADF01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 flipH="1">
            <a:off x="6871855" y="1343891"/>
            <a:ext cx="4835236" cy="519545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3FAC8ED-40FC-42C3-89EE-F82CA45E2BD4}"/>
              </a:ext>
            </a:extLst>
          </p:cNvPr>
          <p:cNvSpPr/>
          <p:nvPr/>
        </p:nvSpPr>
        <p:spPr>
          <a:xfrm flipH="1">
            <a:off x="624813" y="1355816"/>
            <a:ext cx="4712561" cy="5183529"/>
          </a:xfrm>
          <a:prstGeom prst="roundRect">
            <a:avLst>
              <a:gd name="adj" fmla="val 16054"/>
            </a:avLst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23C23-B7D8-4737-A76E-ED2CEAD88910}"/>
              </a:ext>
            </a:extLst>
          </p:cNvPr>
          <p:cNvSpPr/>
          <p:nvPr/>
        </p:nvSpPr>
        <p:spPr>
          <a:xfrm flipH="1">
            <a:off x="811067" y="2231866"/>
            <a:ext cx="45090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ạ!”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thoảng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nhài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EAA79-BE35-4CD8-9105-889C7283E24D}"/>
              </a:ext>
            </a:extLst>
          </p:cNvPr>
          <p:cNvSpPr txBox="1"/>
          <p:nvPr/>
        </p:nvSpPr>
        <p:spPr>
          <a:xfrm flipH="1">
            <a:off x="480493" y="1615955"/>
            <a:ext cx="39830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DAE35B67-6992-4A43-88C5-79158095651B}"/>
              </a:ext>
            </a:extLst>
          </p:cNvPr>
          <p:cNvSpPr txBox="1"/>
          <p:nvPr/>
        </p:nvSpPr>
        <p:spPr>
          <a:xfrm>
            <a:off x="739393" y="548357"/>
            <a:ext cx="9195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B0C5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altLang="zh-CN" sz="3200" b="1" dirty="0" err="1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(2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zh-CN" altLang="en-US" sz="3200" b="1" dirty="0">
              <a:solidFill>
                <a:srgbClr val="333434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12B3A26-30A2-4887-A4D4-404249ACD63F}"/>
              </a:ext>
            </a:extLst>
          </p:cNvPr>
          <p:cNvSpPr/>
          <p:nvPr/>
        </p:nvSpPr>
        <p:spPr>
          <a:xfrm flipH="1" flipV="1">
            <a:off x="-1" y="0"/>
            <a:ext cx="12192000" cy="6800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4B28A-815B-42BC-8AE7-A337E62EC274}"/>
              </a:ext>
            </a:extLst>
          </p:cNvPr>
          <p:cNvSpPr txBox="1"/>
          <p:nvPr/>
        </p:nvSpPr>
        <p:spPr>
          <a:xfrm>
            <a:off x="2858640" y="793251"/>
            <a:ext cx="631307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3DC49-BCDA-4D9F-998A-09C09A0EC2B6}"/>
              </a:ext>
            </a:extLst>
          </p:cNvPr>
          <p:cNvSpPr txBox="1"/>
          <p:nvPr/>
        </p:nvSpPr>
        <p:spPr>
          <a:xfrm>
            <a:off x="1748960" y="2876238"/>
            <a:ext cx="8212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75ECA-4AE9-4FA1-A524-A8673A867A8E}"/>
              </a:ext>
            </a:extLst>
          </p:cNvPr>
          <p:cNvSpPr txBox="1"/>
          <p:nvPr/>
        </p:nvSpPr>
        <p:spPr>
          <a:xfrm>
            <a:off x="1809838" y="1405425"/>
            <a:ext cx="77130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53108-DE79-4284-9980-7E3FD7F38586}"/>
              </a:ext>
            </a:extLst>
          </p:cNvPr>
          <p:cNvSpPr txBox="1"/>
          <p:nvPr/>
        </p:nvSpPr>
        <p:spPr>
          <a:xfrm>
            <a:off x="1772187" y="4951393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</a:p>
          <a:p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thoảng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46E08-0E32-4EA6-8E85-BAB036357D1D}"/>
              </a:ext>
            </a:extLst>
          </p:cNvPr>
          <p:cNvGrpSpPr/>
          <p:nvPr/>
        </p:nvGrpSpPr>
        <p:grpSpPr>
          <a:xfrm>
            <a:off x="846238" y="1383026"/>
            <a:ext cx="857619" cy="614181"/>
            <a:chOff x="2485459" y="1975436"/>
            <a:chExt cx="1772914" cy="1393004"/>
          </a:xfrm>
        </p:grpSpPr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E6F8880A-2F19-4006-9C25-D76B6300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80866F1C-E351-4EAA-AF45-4BEC02E2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D6923CC-0281-4A9A-B613-E906F2553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7D875-55D7-4132-A5AA-9E28044F4A12}"/>
              </a:ext>
            </a:extLst>
          </p:cNvPr>
          <p:cNvGrpSpPr/>
          <p:nvPr/>
        </p:nvGrpSpPr>
        <p:grpSpPr>
          <a:xfrm>
            <a:off x="846238" y="2819911"/>
            <a:ext cx="847302" cy="587251"/>
            <a:chOff x="5056546" y="1975436"/>
            <a:chExt cx="1772914" cy="139300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6D3157-97DB-4B8C-876E-6CD1582B7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3B8F608-6D26-4FBB-B427-A17C4748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3E32D92B-98A0-44C4-BC75-DF2B1C47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351D0-45AE-45A1-9552-DE48818A410B}"/>
              </a:ext>
            </a:extLst>
          </p:cNvPr>
          <p:cNvGrpSpPr/>
          <p:nvPr/>
        </p:nvGrpSpPr>
        <p:grpSpPr>
          <a:xfrm>
            <a:off x="897559" y="4936015"/>
            <a:ext cx="906987" cy="569344"/>
            <a:chOff x="8317164" y="2100522"/>
            <a:chExt cx="1772914" cy="1393004"/>
          </a:xfrm>
        </p:grpSpPr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E1279BE7-838D-42EA-A2E3-C3868F3A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0081B13D-F32A-4CFC-8DAB-DBA25093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id="{301AED84-445F-4F21-B555-3EA776C1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E82C18-67C8-4DE4-9B2F-D3795BFB063B}"/>
              </a:ext>
            </a:extLst>
          </p:cNvPr>
          <p:cNvSpPr txBox="1"/>
          <p:nvPr/>
        </p:nvSpPr>
        <p:spPr>
          <a:xfrm>
            <a:off x="1080479" y="2128978"/>
            <a:ext cx="106032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1B784A-94DD-483C-80AF-F92A5B9F98EB}"/>
              </a:ext>
            </a:extLst>
          </p:cNvPr>
          <p:cNvSpPr txBox="1"/>
          <p:nvPr/>
        </p:nvSpPr>
        <p:spPr>
          <a:xfrm>
            <a:off x="1693540" y="3565982"/>
            <a:ext cx="74150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ô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lề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1B784A-94DD-483C-80AF-F92A5B9F98EB}"/>
              </a:ext>
            </a:extLst>
          </p:cNvPr>
          <p:cNvSpPr txBox="1"/>
          <p:nvPr/>
        </p:nvSpPr>
        <p:spPr>
          <a:xfrm>
            <a:off x="1693540" y="4213839"/>
            <a:ext cx="74150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7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3FAC8ED-40FC-42C3-89EE-F82CA45E2BD4}"/>
              </a:ext>
            </a:extLst>
          </p:cNvPr>
          <p:cNvSpPr/>
          <p:nvPr/>
        </p:nvSpPr>
        <p:spPr>
          <a:xfrm flipH="1">
            <a:off x="3645104" y="1234380"/>
            <a:ext cx="4712561" cy="5183529"/>
          </a:xfrm>
          <a:prstGeom prst="roundRect">
            <a:avLst>
              <a:gd name="adj" fmla="val 16054"/>
            </a:avLst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C23C23-B7D8-4737-A76E-ED2CEAD88910}"/>
              </a:ext>
            </a:extLst>
          </p:cNvPr>
          <p:cNvSpPr/>
          <p:nvPr/>
        </p:nvSpPr>
        <p:spPr>
          <a:xfrm flipH="1">
            <a:off x="3831358" y="2110430"/>
            <a:ext cx="45090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ạ!”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thoảng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nhài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EAA79-BE35-4CD8-9105-889C7283E24D}"/>
              </a:ext>
            </a:extLst>
          </p:cNvPr>
          <p:cNvSpPr txBox="1"/>
          <p:nvPr/>
        </p:nvSpPr>
        <p:spPr>
          <a:xfrm flipH="1">
            <a:off x="3500784" y="1494519"/>
            <a:ext cx="39830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DAE35B67-6992-4A43-88C5-79158095651B}"/>
              </a:ext>
            </a:extLst>
          </p:cNvPr>
          <p:cNvSpPr txBox="1"/>
          <p:nvPr/>
        </p:nvSpPr>
        <p:spPr>
          <a:xfrm>
            <a:off x="420739" y="244569"/>
            <a:ext cx="9195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B0C5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altLang="zh-CN" sz="3200" b="1" dirty="0" err="1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(2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zh-CN" altLang="en-US" sz="3200" b="1" dirty="0">
              <a:solidFill>
                <a:srgbClr val="333434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AA9CAA4A-9CD9-4096-8A39-D4CE6BAA5A9A}"/>
              </a:ext>
            </a:extLst>
          </p:cNvPr>
          <p:cNvSpPr txBox="1"/>
          <p:nvPr/>
        </p:nvSpPr>
        <p:spPr>
          <a:xfrm>
            <a:off x="930039" y="239898"/>
            <a:ext cx="443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BABFDC64-5CB4-4054-BA54-EF6F4BB1C5FF}"/>
              </a:ext>
            </a:extLst>
          </p:cNvPr>
          <p:cNvSpPr txBox="1"/>
          <p:nvPr/>
        </p:nvSpPr>
        <p:spPr>
          <a:xfrm>
            <a:off x="736594" y="931310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F45C63D-FCAB-414B-9039-EC32F517015D}"/>
              </a:ext>
            </a:extLst>
          </p:cNvPr>
          <p:cNvSpPr txBox="1"/>
          <p:nvPr/>
        </p:nvSpPr>
        <p:spPr>
          <a:xfrm>
            <a:off x="736594" y="2363973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5ACAE34E-26FC-4F65-8A4E-383360CB11DD}"/>
              </a:ext>
            </a:extLst>
          </p:cNvPr>
          <p:cNvSpPr txBox="1"/>
          <p:nvPr/>
        </p:nvSpPr>
        <p:spPr>
          <a:xfrm>
            <a:off x="736594" y="3796636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96D3C312-88BE-4B36-89B8-F356A2E19328}"/>
              </a:ext>
            </a:extLst>
          </p:cNvPr>
          <p:cNvSpPr txBox="1"/>
          <p:nvPr/>
        </p:nvSpPr>
        <p:spPr>
          <a:xfrm>
            <a:off x="736594" y="5229299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BED724-FF1C-452C-866E-E47D3F790E64}"/>
              </a:ext>
            </a:extLst>
          </p:cNvPr>
          <p:cNvGrpSpPr/>
          <p:nvPr/>
        </p:nvGrpSpPr>
        <p:grpSpPr>
          <a:xfrm>
            <a:off x="1737662" y="969697"/>
            <a:ext cx="2829204" cy="979427"/>
            <a:chOff x="912162" y="1045897"/>
            <a:chExt cx="2829204" cy="97942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05B2A-C498-4F44-81B9-25903C533F55}"/>
                </a:ext>
              </a:extLst>
            </p:cNvPr>
            <p:cNvSpPr/>
            <p:nvPr/>
          </p:nvSpPr>
          <p:spPr>
            <a:xfrm>
              <a:off x="930040" y="1045897"/>
              <a:ext cx="2811326" cy="979427"/>
            </a:xfrm>
            <a:prstGeom prst="ellipse">
              <a:avLst/>
            </a:prstGeom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C8E526CF-700A-4D4C-ACC7-10CE0DCD8889}"/>
                </a:ext>
              </a:extLst>
            </p:cNvPr>
            <p:cNvSpPr txBox="1"/>
            <p:nvPr/>
          </p:nvSpPr>
          <p:spPr>
            <a:xfrm>
              <a:off x="912162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Bắt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tr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C2819D-A851-4B84-9969-C299D184D6A6}"/>
              </a:ext>
            </a:extLst>
          </p:cNvPr>
          <p:cNvGrpSpPr/>
          <p:nvPr/>
        </p:nvGrpSpPr>
        <p:grpSpPr>
          <a:xfrm>
            <a:off x="1737662" y="2479287"/>
            <a:ext cx="2829204" cy="979427"/>
            <a:chOff x="912162" y="2555487"/>
            <a:chExt cx="2829204" cy="9794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88968A-B49E-4EB8-AC72-6F258E4F757F}"/>
                </a:ext>
              </a:extLst>
            </p:cNvPr>
            <p:cNvSpPr/>
            <p:nvPr/>
          </p:nvSpPr>
          <p:spPr>
            <a:xfrm>
              <a:off x="930040" y="2555487"/>
              <a:ext cx="2811326" cy="979427"/>
            </a:xfrm>
            <a:prstGeom prst="ellipse">
              <a:avLst/>
            </a:prstGeom>
            <a:ln w="38100"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id="{4CE00F2B-D4D2-4F4E-B4A5-3C48BB75BFB2}"/>
                </a:ext>
              </a:extLst>
            </p:cNvPr>
            <p:cNvSpPr txBox="1"/>
            <p:nvPr/>
          </p:nvSpPr>
          <p:spPr>
            <a:xfrm>
              <a:off x="912162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Bắt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D9DB4-CE18-491F-9DE4-A975ABC70D58}"/>
              </a:ext>
            </a:extLst>
          </p:cNvPr>
          <p:cNvGrpSpPr/>
          <p:nvPr/>
        </p:nvGrpSpPr>
        <p:grpSpPr>
          <a:xfrm>
            <a:off x="1755540" y="3988877"/>
            <a:ext cx="2849954" cy="979427"/>
            <a:chOff x="930040" y="4065077"/>
            <a:chExt cx="2849954" cy="9794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FB3C90-3C1D-4CA1-BA5A-E9F9AA0A1506}"/>
                </a:ext>
              </a:extLst>
            </p:cNvPr>
            <p:cNvSpPr/>
            <p:nvPr/>
          </p:nvSpPr>
          <p:spPr>
            <a:xfrm>
              <a:off x="930040" y="4065077"/>
              <a:ext cx="2811326" cy="979427"/>
            </a:xfrm>
            <a:prstGeom prst="ellipse">
              <a:avLst/>
            </a:prstGeom>
            <a:ln w="38100"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A31C4D9D-186C-4956-BA7D-74CDD5D295F7}"/>
                </a:ext>
              </a:extLst>
            </p:cNvPr>
            <p:cNvSpPr txBox="1"/>
            <p:nvPr/>
          </p:nvSpPr>
          <p:spPr>
            <a:xfrm>
              <a:off x="950790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Chứa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vần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ang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33CDC1-7ED6-4E59-ABC6-822BDBD822D6}"/>
              </a:ext>
            </a:extLst>
          </p:cNvPr>
          <p:cNvGrpSpPr/>
          <p:nvPr/>
        </p:nvGrpSpPr>
        <p:grpSpPr>
          <a:xfrm>
            <a:off x="1755540" y="5498467"/>
            <a:ext cx="2811326" cy="979427"/>
            <a:chOff x="930040" y="5574667"/>
            <a:chExt cx="2811326" cy="9794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90ED4C-031D-4E56-A17E-133795038083}"/>
                </a:ext>
              </a:extLst>
            </p:cNvPr>
            <p:cNvSpPr/>
            <p:nvPr/>
          </p:nvSpPr>
          <p:spPr>
            <a:xfrm>
              <a:off x="930040" y="5574667"/>
              <a:ext cx="2811326" cy="979427"/>
            </a:xfrm>
            <a:prstGeom prst="ellips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文本框 22">
              <a:extLst>
                <a:ext uri="{FF2B5EF4-FFF2-40B4-BE49-F238E27FC236}">
                  <a16:creationId xmlns:a16="http://schemas.microsoft.com/office/drawing/2014/main" id="{7549627E-9A0F-4792-A8CE-0E860422D38B}"/>
                </a:ext>
              </a:extLst>
            </p:cNvPr>
            <p:cNvSpPr txBox="1"/>
            <p:nvPr/>
          </p:nvSpPr>
          <p:spPr>
            <a:xfrm>
              <a:off x="1152369" y="5790795"/>
              <a:ext cx="2326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Chứa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vần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an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482CB3-22AB-45D4-B9CD-77D0262944F2}"/>
              </a:ext>
            </a:extLst>
          </p:cNvPr>
          <p:cNvGrpSpPr/>
          <p:nvPr/>
        </p:nvGrpSpPr>
        <p:grpSpPr>
          <a:xfrm>
            <a:off x="4722970" y="969697"/>
            <a:ext cx="2829204" cy="979427"/>
            <a:chOff x="3897470" y="1045897"/>
            <a:chExt cx="2829204" cy="9794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959CE4-819A-4305-8ED1-A23BE699712D}"/>
                </a:ext>
              </a:extLst>
            </p:cNvPr>
            <p:cNvSpPr/>
            <p:nvPr/>
          </p:nvSpPr>
          <p:spPr>
            <a:xfrm>
              <a:off x="3906704" y="1045897"/>
              <a:ext cx="2811326" cy="979427"/>
            </a:xfrm>
            <a:prstGeom prst="ellipse">
              <a:avLst/>
            </a:prstGeom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2">
              <a:extLst>
                <a:ext uri="{FF2B5EF4-FFF2-40B4-BE49-F238E27FC236}">
                  <a16:creationId xmlns:a16="http://schemas.microsoft.com/office/drawing/2014/main" id="{A4741086-41C2-460B-BE15-B3E1CCC38FC3}"/>
                </a:ext>
              </a:extLst>
            </p:cNvPr>
            <p:cNvSpPr txBox="1"/>
            <p:nvPr/>
          </p:nvSpPr>
          <p:spPr>
            <a:xfrm>
              <a:off x="3897470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ở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trường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17F9AF-37A7-41A6-A339-0CBF4BB51DE5}"/>
              </a:ext>
            </a:extLst>
          </p:cNvPr>
          <p:cNvGrpSpPr/>
          <p:nvPr/>
        </p:nvGrpSpPr>
        <p:grpSpPr>
          <a:xfrm>
            <a:off x="4680439" y="2479287"/>
            <a:ext cx="2863091" cy="979427"/>
            <a:chOff x="3854939" y="2555487"/>
            <a:chExt cx="2863091" cy="9794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5E6CFB-28C3-4DCD-8B5B-9F34C1E9E173}"/>
                </a:ext>
              </a:extLst>
            </p:cNvPr>
            <p:cNvSpPr/>
            <p:nvPr/>
          </p:nvSpPr>
          <p:spPr>
            <a:xfrm>
              <a:off x="3906704" y="2555487"/>
              <a:ext cx="2811326" cy="979427"/>
            </a:xfrm>
            <a:prstGeom prst="ellipse">
              <a:avLst/>
            </a:prstGeom>
            <a:ln w="38100">
              <a:solidFill>
                <a:schemeClr val="accent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E59CA46D-B9B6-4B31-B094-357BBADB8D8C}"/>
                </a:ext>
              </a:extLst>
            </p:cNvPr>
            <p:cNvSpPr txBox="1"/>
            <p:nvPr/>
          </p:nvSpPr>
          <p:spPr>
            <a:xfrm>
              <a:off x="3854939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D8BA2E-B6D1-4B1D-BD49-2BDE29BAF85F}"/>
              </a:ext>
            </a:extLst>
          </p:cNvPr>
          <p:cNvGrpSpPr/>
          <p:nvPr/>
        </p:nvGrpSpPr>
        <p:grpSpPr>
          <a:xfrm>
            <a:off x="4648542" y="3988877"/>
            <a:ext cx="2894988" cy="979427"/>
            <a:chOff x="3823042" y="4065077"/>
            <a:chExt cx="2894988" cy="97942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497EB8-C190-4477-A813-ED18D5CCCF13}"/>
                </a:ext>
              </a:extLst>
            </p:cNvPr>
            <p:cNvSpPr/>
            <p:nvPr/>
          </p:nvSpPr>
          <p:spPr>
            <a:xfrm>
              <a:off x="3906704" y="4065077"/>
              <a:ext cx="2811326" cy="979427"/>
            </a:xfrm>
            <a:prstGeom prst="ellipse">
              <a:avLst/>
            </a:prstGeom>
            <a:ln w="38100"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id="{78D30211-4613-420E-B628-F0266496B975}"/>
                </a:ext>
              </a:extLst>
            </p:cNvPr>
            <p:cNvSpPr txBox="1"/>
            <p:nvPr/>
          </p:nvSpPr>
          <p:spPr>
            <a:xfrm>
              <a:off x="3823042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lớp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B17BA1-4B45-4BA6-912F-1BF94ECF9E8B}"/>
              </a:ext>
            </a:extLst>
          </p:cNvPr>
          <p:cNvGrpSpPr/>
          <p:nvPr/>
        </p:nvGrpSpPr>
        <p:grpSpPr>
          <a:xfrm>
            <a:off x="4732204" y="5453689"/>
            <a:ext cx="2811326" cy="1024205"/>
            <a:chOff x="3906704" y="5529889"/>
            <a:chExt cx="2811326" cy="10242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DE1A38-D194-4424-85A3-5F42C4A723ED}"/>
                </a:ext>
              </a:extLst>
            </p:cNvPr>
            <p:cNvSpPr/>
            <p:nvPr/>
          </p:nvSpPr>
          <p:spPr>
            <a:xfrm>
              <a:off x="3906704" y="5574667"/>
              <a:ext cx="2811326" cy="979427"/>
            </a:xfrm>
            <a:prstGeom prst="ellips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id="{2FAD7E34-CBE3-4B28-AE92-AB8DCD2D3857}"/>
                </a:ext>
              </a:extLst>
            </p:cNvPr>
            <p:cNvSpPr txBox="1"/>
            <p:nvPr/>
          </p:nvSpPr>
          <p:spPr>
            <a:xfrm>
              <a:off x="4191333" y="5529889"/>
              <a:ext cx="2156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ở </a:t>
              </a:r>
            </a:p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góc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tập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215762-6A4D-45C3-A097-2931D78D58C3}"/>
              </a:ext>
            </a:extLst>
          </p:cNvPr>
          <p:cNvGrpSpPr/>
          <p:nvPr/>
        </p:nvGrpSpPr>
        <p:grpSpPr>
          <a:xfrm>
            <a:off x="7708868" y="969697"/>
            <a:ext cx="2811326" cy="979427"/>
            <a:chOff x="6883368" y="1045897"/>
            <a:chExt cx="2811326" cy="9794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03A71A-55F1-4D43-A228-BE6546122D1E}"/>
                </a:ext>
              </a:extLst>
            </p:cNvPr>
            <p:cNvSpPr/>
            <p:nvPr/>
          </p:nvSpPr>
          <p:spPr>
            <a:xfrm>
              <a:off x="6883368" y="1045897"/>
              <a:ext cx="2811326" cy="979427"/>
            </a:xfrm>
            <a:prstGeom prst="ellipse">
              <a:avLst/>
            </a:prstGeom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F2596D4A-3BA7-4B4B-8FF5-6D436FB8F86D}"/>
                </a:ext>
              </a:extLst>
            </p:cNvPr>
            <p:cNvSpPr txBox="1"/>
            <p:nvPr/>
          </p:nvSpPr>
          <p:spPr>
            <a:xfrm>
              <a:off x="7127706" y="1051461"/>
              <a:ext cx="2322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báo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1667F1-B4B3-4F39-B0FC-C762DFA81E17}"/>
              </a:ext>
            </a:extLst>
          </p:cNvPr>
          <p:cNvGrpSpPr/>
          <p:nvPr/>
        </p:nvGrpSpPr>
        <p:grpSpPr>
          <a:xfrm>
            <a:off x="7708868" y="2473024"/>
            <a:ext cx="2811326" cy="985690"/>
            <a:chOff x="6883368" y="2549224"/>
            <a:chExt cx="2811326" cy="9856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471418-05CD-452F-B654-2BA8DCC95615}"/>
                </a:ext>
              </a:extLst>
            </p:cNvPr>
            <p:cNvSpPr/>
            <p:nvPr/>
          </p:nvSpPr>
          <p:spPr>
            <a:xfrm>
              <a:off x="6883368" y="2555487"/>
              <a:ext cx="2811326" cy="979427"/>
            </a:xfrm>
            <a:prstGeom prst="ellipse">
              <a:avLst/>
            </a:prstGeom>
            <a:ln w="38100"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59C788E3-B079-4C90-B28C-405B66B14EBF}"/>
                </a:ext>
              </a:extLst>
            </p:cNvPr>
            <p:cNvSpPr txBox="1"/>
            <p:nvPr/>
          </p:nvSpPr>
          <p:spPr>
            <a:xfrm>
              <a:off x="7259024" y="2549224"/>
              <a:ext cx="20600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quét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979349-6014-445F-9846-5A50503BE1F7}"/>
              </a:ext>
            </a:extLst>
          </p:cNvPr>
          <p:cNvGrpSpPr/>
          <p:nvPr/>
        </p:nvGrpSpPr>
        <p:grpSpPr>
          <a:xfrm>
            <a:off x="7579286" y="3988877"/>
            <a:ext cx="2940908" cy="979427"/>
            <a:chOff x="6753786" y="4065077"/>
            <a:chExt cx="2940908" cy="97942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2E4A3E-4C4B-4FFF-85E2-242C1B24BD38}"/>
                </a:ext>
              </a:extLst>
            </p:cNvPr>
            <p:cNvSpPr/>
            <p:nvPr/>
          </p:nvSpPr>
          <p:spPr>
            <a:xfrm>
              <a:off x="6883368" y="4065077"/>
              <a:ext cx="2811326" cy="979427"/>
            </a:xfrm>
            <a:prstGeom prst="ellipse">
              <a:avLst/>
            </a:prstGeom>
            <a:ln w="38100"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文本框 22">
              <a:extLst>
                <a:ext uri="{FF2B5EF4-FFF2-40B4-BE49-F238E27FC236}">
                  <a16:creationId xmlns:a16="http://schemas.microsoft.com/office/drawing/2014/main" id="{08FCE2C1-2096-4819-A349-29F11F33433D}"/>
                </a:ext>
              </a:extLst>
            </p:cNvPr>
            <p:cNvSpPr txBox="1"/>
            <p:nvPr/>
          </p:nvSpPr>
          <p:spPr>
            <a:xfrm>
              <a:off x="6753786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C5E394-ED58-42B0-9FC6-D71170467038}"/>
              </a:ext>
            </a:extLst>
          </p:cNvPr>
          <p:cNvGrpSpPr/>
          <p:nvPr/>
        </p:nvGrpSpPr>
        <p:grpSpPr>
          <a:xfrm>
            <a:off x="7708868" y="5498467"/>
            <a:ext cx="2811326" cy="979427"/>
            <a:chOff x="6883368" y="5574667"/>
            <a:chExt cx="2811326" cy="97942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143F92-CE34-4BAA-A0B4-E93670930FAD}"/>
                </a:ext>
              </a:extLst>
            </p:cNvPr>
            <p:cNvSpPr/>
            <p:nvPr/>
          </p:nvSpPr>
          <p:spPr>
            <a:xfrm>
              <a:off x="6883368" y="5574667"/>
              <a:ext cx="2811326" cy="979427"/>
            </a:xfrm>
            <a:prstGeom prst="ellips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id="{47D4F917-0EAC-41F4-867D-D438519012B3}"/>
                </a:ext>
              </a:extLst>
            </p:cNvPr>
            <p:cNvSpPr txBox="1"/>
            <p:nvPr/>
          </p:nvSpPr>
          <p:spPr>
            <a:xfrm>
              <a:off x="7160195" y="5599987"/>
              <a:ext cx="225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bày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vở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7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388172-EA02-43CA-B981-E2A7F3F1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1" y="257502"/>
            <a:ext cx="8690119" cy="1092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97666-CA08-4FA9-A8D1-E8928CB2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01" y="3429000"/>
            <a:ext cx="8690119" cy="11515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E256E4-1A97-4064-9B72-8C9512BC59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3352">
            <a:off x="8115462" y="4212018"/>
            <a:ext cx="3238500" cy="3238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6B6071-F419-47E2-B324-C91EEB2AE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51" y="437933"/>
            <a:ext cx="3602768" cy="3139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A6F36-253A-4145-A6A8-E08617ADCFB9}"/>
              </a:ext>
            </a:extLst>
          </p:cNvPr>
          <p:cNvSpPr txBox="1"/>
          <p:nvPr/>
        </p:nvSpPr>
        <p:spPr>
          <a:xfrm>
            <a:off x="7151428" y="1720080"/>
            <a:ext cx="159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ống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10427-08C1-4668-BBFB-E26BD9D63AF4}"/>
              </a:ext>
            </a:extLst>
          </p:cNvPr>
          <p:cNvSpPr txBox="1"/>
          <p:nvPr/>
        </p:nvSpPr>
        <p:spPr>
          <a:xfrm>
            <a:off x="7363720" y="4902701"/>
            <a:ext cx="108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ổi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246E0-96FE-4BF0-B0E3-C9C31C66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9" y="238830"/>
            <a:ext cx="8391703" cy="10730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CD48C-A7CA-4402-A523-CBC5234D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0" y="3411312"/>
            <a:ext cx="8996408" cy="13592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FAA1C4D-E1F3-4B04-BE8D-64D31BDD5626}"/>
              </a:ext>
            </a:extLst>
          </p:cNvPr>
          <p:cNvGrpSpPr/>
          <p:nvPr/>
        </p:nvGrpSpPr>
        <p:grpSpPr>
          <a:xfrm>
            <a:off x="8635058" y="1312394"/>
            <a:ext cx="2914120" cy="1743821"/>
            <a:chOff x="5645680" y="2939879"/>
            <a:chExt cx="2914120" cy="17438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766599-4C7A-4296-BF65-ABE5E5FAFAE3}"/>
                </a:ext>
              </a:extLst>
            </p:cNvPr>
            <p:cNvGrpSpPr/>
            <p:nvPr/>
          </p:nvGrpSpPr>
          <p:grpSpPr>
            <a:xfrm>
              <a:off x="5645680" y="2939879"/>
              <a:ext cx="2914120" cy="1743821"/>
              <a:chOff x="867966" y="972924"/>
              <a:chExt cx="10632326" cy="5139924"/>
            </a:xfrm>
          </p:grpSpPr>
          <p:sp>
            <p:nvSpPr>
              <p:cNvPr id="8" name="矩形 5">
                <a:extLst>
                  <a:ext uri="{FF2B5EF4-FFF2-40B4-BE49-F238E27FC236}">
                    <a16:creationId xmlns:a16="http://schemas.microsoft.com/office/drawing/2014/main" id="{C714E9AA-E91A-479E-B29A-3C339A5F47F6}"/>
                  </a:ext>
                </a:extLst>
              </p:cNvPr>
              <p:cNvSpPr/>
              <p:nvPr/>
            </p:nvSpPr>
            <p:spPr>
              <a:xfrm>
                <a:off x="1404937" y="972924"/>
                <a:ext cx="9531354" cy="4987524"/>
              </a:xfrm>
              <a:prstGeom prst="rect">
                <a:avLst/>
              </a:prstGeom>
              <a:solidFill>
                <a:srgbClr val="039373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01146B81-D582-421B-B7CB-E3E360D8033F}"/>
                  </a:ext>
                </a:extLst>
              </p:cNvPr>
              <p:cNvSpPr/>
              <p:nvPr/>
            </p:nvSpPr>
            <p:spPr>
              <a:xfrm>
                <a:off x="867966" y="5630648"/>
                <a:ext cx="10456068" cy="482200"/>
              </a:xfrm>
              <a:prstGeom prst="rect">
                <a:avLst/>
              </a:prstGeom>
              <a:solidFill>
                <a:srgbClr val="DAA16D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B15D32F6-BF1A-47B0-996C-76697EAAF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8100000">
                <a:off x="1584474" y="5080769"/>
                <a:ext cx="971344" cy="97275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11" name="组合 14">
                <a:extLst>
                  <a:ext uri="{FF2B5EF4-FFF2-40B4-BE49-F238E27FC236}">
                    <a16:creationId xmlns:a16="http://schemas.microsoft.com/office/drawing/2014/main" id="{355F4A3D-E5D4-4F82-BCB0-D3BD2E7F9157}"/>
                  </a:ext>
                </a:extLst>
              </p:cNvPr>
              <p:cNvGrpSpPr/>
              <p:nvPr/>
            </p:nvGrpSpPr>
            <p:grpSpPr>
              <a:xfrm>
                <a:off x="2843213" y="5216309"/>
                <a:ext cx="1014412" cy="414337"/>
                <a:chOff x="2843213" y="5216309"/>
                <a:chExt cx="1014412" cy="414337"/>
              </a:xfrm>
            </p:grpSpPr>
            <p:sp>
              <p:nvSpPr>
                <p:cNvPr id="16" name="圆角矩形 15">
                  <a:extLst>
                    <a:ext uri="{FF2B5EF4-FFF2-40B4-BE49-F238E27FC236}">
                      <a16:creationId xmlns:a16="http://schemas.microsoft.com/office/drawing/2014/main" id="{29D13841-B667-4921-8CA5-B278BB967DFF}"/>
                    </a:ext>
                  </a:extLst>
                </p:cNvPr>
                <p:cNvSpPr/>
                <p:nvPr/>
              </p:nvSpPr>
              <p:spPr>
                <a:xfrm>
                  <a:off x="2843213" y="5216311"/>
                  <a:ext cx="1014412" cy="414335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7" name="圆角矩形 16">
                  <a:extLst>
                    <a:ext uri="{FF2B5EF4-FFF2-40B4-BE49-F238E27FC236}">
                      <a16:creationId xmlns:a16="http://schemas.microsoft.com/office/drawing/2014/main" id="{9E8DBD42-9E20-4D77-8CAC-7D73A0E5E245}"/>
                    </a:ext>
                  </a:extLst>
                </p:cNvPr>
                <p:cNvSpPr/>
                <p:nvPr/>
              </p:nvSpPr>
              <p:spPr>
                <a:xfrm>
                  <a:off x="2843213" y="5216309"/>
                  <a:ext cx="1014412" cy="144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12" name="圆角矩形 17">
                <a:extLst>
                  <a:ext uri="{FF2B5EF4-FFF2-40B4-BE49-F238E27FC236}">
                    <a16:creationId xmlns:a16="http://schemas.microsoft.com/office/drawing/2014/main" id="{C62F59A2-94D2-464F-A7ED-3B56538D8D82}"/>
                  </a:ext>
                </a:extLst>
              </p:cNvPr>
              <p:cNvSpPr/>
              <p:nvPr/>
            </p:nvSpPr>
            <p:spPr>
              <a:xfrm>
                <a:off x="4064370" y="5437766"/>
                <a:ext cx="528638" cy="18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圆角矩形 18">
                <a:extLst>
                  <a:ext uri="{FF2B5EF4-FFF2-40B4-BE49-F238E27FC236}">
                    <a16:creationId xmlns:a16="http://schemas.microsoft.com/office/drawing/2014/main" id="{C5D6860C-9828-40BD-A6C7-8AF4E54B19D7}"/>
                  </a:ext>
                </a:extLst>
              </p:cNvPr>
              <p:cNvSpPr/>
              <p:nvPr/>
            </p:nvSpPr>
            <p:spPr>
              <a:xfrm>
                <a:off x="4764458" y="5437766"/>
                <a:ext cx="528638" cy="18000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圆角矩形 19">
                <a:extLst>
                  <a:ext uri="{FF2B5EF4-FFF2-40B4-BE49-F238E27FC236}">
                    <a16:creationId xmlns:a16="http://schemas.microsoft.com/office/drawing/2014/main" id="{72718F1C-E34A-44EB-9C3A-0AD18168281F}"/>
                  </a:ext>
                </a:extLst>
              </p:cNvPr>
              <p:cNvSpPr/>
              <p:nvPr/>
            </p:nvSpPr>
            <p:spPr>
              <a:xfrm>
                <a:off x="8536358" y="5437766"/>
                <a:ext cx="528638" cy="180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15" name="图片 9">
                <a:extLst>
                  <a:ext uri="{FF2B5EF4-FFF2-40B4-BE49-F238E27FC236}">
                    <a16:creationId xmlns:a16="http://schemas.microsoft.com/office/drawing/2014/main" id="{B7C517CC-52AA-4C15-B5FD-CDA903E83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700000">
                <a:off x="10314923" y="4602419"/>
                <a:ext cx="602779" cy="176795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3EB75341-EC8F-47DB-9AF2-8E2DA834CE3C}"/>
                </a:ext>
              </a:extLst>
            </p:cNvPr>
            <p:cNvSpPr txBox="1"/>
            <p:nvPr/>
          </p:nvSpPr>
          <p:spPr>
            <a:xfrm>
              <a:off x="6247633" y="3416605"/>
              <a:ext cx="1702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Tiếng</a:t>
              </a:r>
              <a:r>
                <a:rPr lang="en-US" altLang="zh-CN" dirty="0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Việt</a:t>
              </a:r>
              <a:endParaRPr lang="zh-CN" altLang="en-US" dirty="0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9AF8A3D-69D0-4B4A-AD78-BCE4D82530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b="21462"/>
          <a:stretch/>
        </p:blipFill>
        <p:spPr>
          <a:xfrm>
            <a:off x="8785403" y="4900328"/>
            <a:ext cx="3275940" cy="17234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83AB671-CFF5-43DF-850E-209D885571E4}"/>
              </a:ext>
            </a:extLst>
          </p:cNvPr>
          <p:cNvSpPr txBox="1"/>
          <p:nvPr/>
        </p:nvSpPr>
        <p:spPr>
          <a:xfrm>
            <a:off x="6619165" y="1767350"/>
            <a:ext cx="165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ảng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C624C7-8313-46CD-9CFE-53D917EB5469}"/>
              </a:ext>
            </a:extLst>
          </p:cNvPr>
          <p:cNvSpPr txBox="1"/>
          <p:nvPr/>
        </p:nvSpPr>
        <p:spPr>
          <a:xfrm>
            <a:off x="6900890" y="5469674"/>
            <a:ext cx="108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2452</TotalTime>
  <Words>592</Words>
  <Application>Microsoft Office PowerPoint</Application>
  <PresentationFormat>Widescreen</PresentationFormat>
  <Paragraphs>107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宋体</vt:lpstr>
      <vt:lpstr>Arial</vt:lpstr>
      <vt:lpstr>Arial-Rounded</vt:lpstr>
      <vt:lpstr>Calibri</vt:lpstr>
      <vt:lpstr>Calibri Light</vt:lpstr>
      <vt:lpstr>等线</vt:lpstr>
      <vt:lpstr>iCiel Cadena</vt:lpstr>
      <vt:lpstr>Times New Roman</vt:lpstr>
      <vt:lpstr>思源黑体 CN Bold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244</cp:revision>
  <dcterms:created xsi:type="dcterms:W3CDTF">2019-11-27T07:37:57Z</dcterms:created>
  <dcterms:modified xsi:type="dcterms:W3CDTF">2023-10-31T04:00:00Z</dcterms:modified>
</cp:coreProperties>
</file>