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 id="2147483711" r:id="rId3"/>
  </p:sldMasterIdLst>
  <p:notesMasterIdLst>
    <p:notesMasterId r:id="rId15"/>
  </p:notesMasterIdLst>
  <p:sldIdLst>
    <p:sldId id="287" r:id="rId4"/>
    <p:sldId id="282" r:id="rId5"/>
    <p:sldId id="289" r:id="rId6"/>
    <p:sldId id="301" r:id="rId7"/>
    <p:sldId id="268" r:id="rId8"/>
    <p:sldId id="267" r:id="rId9"/>
    <p:sldId id="266" r:id="rId10"/>
    <p:sldId id="302" r:id="rId11"/>
    <p:sldId id="303" r:id="rId12"/>
    <p:sldId id="304"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Windows User" initials="WU" lastIdx="3"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5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5227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41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5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7</a:t>
            </a:fld>
            <a:endParaRPr lang="zh-CN" altLang="en-US"/>
          </a:p>
        </p:txBody>
      </p:sp>
    </p:spTree>
    <p:extLst>
      <p:ext uri="{BB962C8B-B14F-4D97-AF65-F5344CB8AC3E}">
        <p14:creationId xmlns:p14="http://schemas.microsoft.com/office/powerpoint/2010/main" val="124712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08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2/11/2021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2/11/2021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2/11/2021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2/11/2021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2/11/2021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2/11/2021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2/11/2021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2021/11/2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2/11/2021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9.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 Id="rId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5144" y="2715383"/>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FF0000"/>
                </a:solidFill>
                <a:latin typeface="UTM Avo" panose="02040603050506020204" pitchFamily="18" charset="0"/>
                <a:cs typeface="+mn-cs"/>
              </a:rPr>
              <a:t>CHÀO MỪNG CÁC CON</a:t>
            </a:r>
          </a:p>
          <a:p>
            <a:pPr algn="ctr" fontAlgn="auto">
              <a:spcBef>
                <a:spcPts val="0"/>
              </a:spcBef>
              <a:spcAft>
                <a:spcPts val="0"/>
              </a:spcAft>
              <a:defRPr/>
            </a:pPr>
            <a:r>
              <a:rPr lang="vi-VN" sz="5400" b="1" dirty="0">
                <a:ln/>
                <a:solidFill>
                  <a:srgbClr val="FF0000"/>
                </a:solidFill>
                <a:latin typeface="UTM Avo" panose="02040603050506020204" pitchFamily="18" charset="0"/>
                <a:cs typeface="+mn-cs"/>
              </a:rPr>
              <a:t>ĐẾN VỚI TIẾT HỌC</a:t>
            </a:r>
            <a:endParaRPr lang="en-US" sz="5400" b="1" dirty="0">
              <a:ln/>
              <a:solidFill>
                <a:srgbClr val="FF0000"/>
              </a:solidFill>
              <a:latin typeface="UTM Avo" panose="02040603050506020204" pitchFamily="18" charset="0"/>
              <a:cs typeface="+mn-cs"/>
            </a:endParaRPr>
          </a:p>
        </p:txBody>
      </p:sp>
    </p:spTree>
    <p:extLst>
      <p:ext uri="{BB962C8B-B14F-4D97-AF65-F5344CB8AC3E}">
        <p14:creationId xmlns:p14="http://schemas.microsoft.com/office/powerpoint/2010/main" val="825246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247997" y="608178"/>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flipV="1">
            <a:off x="5989586" y="1699454"/>
            <a:ext cx="352299" cy="5802531"/>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1798062" y="1036080"/>
            <a:ext cx="7474726" cy="992569"/>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Hoạt</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động</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tiếp</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nối</a:t>
            </a:r>
            <a:endParaRPr kumimoji="0" lang="zh-CN"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
        <p:nvSpPr>
          <p:cNvPr id="31" name="39">
            <a:extLst>
              <a:ext uri="{FF2B5EF4-FFF2-40B4-BE49-F238E27FC236}">
                <a16:creationId xmlns:a16="http://schemas.microsoft.com/office/drawing/2014/main" id="{053EA615-0AE2-47A6-A802-6B92DD9EB92E}"/>
              </a:ext>
            </a:extLst>
          </p:cNvPr>
          <p:cNvSpPr txBox="1"/>
          <p:nvPr/>
        </p:nvSpPr>
        <p:spPr>
          <a:xfrm flipH="1">
            <a:off x="966393" y="2403981"/>
            <a:ext cx="9963972" cy="1915899"/>
          </a:xfrm>
          <a:prstGeom prst="rect">
            <a:avLst/>
          </a:prstGeom>
          <a:noFill/>
        </p:spPr>
        <p:txBody>
          <a:bodyPr wrap="square" lIns="68571" tIns="34285" rIns="68571" bIns="34285" rtlCol="0">
            <a:spAutoFit/>
          </a:bodyPr>
          <a:lstStyle/>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altLang="zh-CN" sz="4000" dirty="0" err="1" smtClean="0">
                <a:latin typeface="Times New Roman" panose="02020603050405020304" pitchFamily="18" charset="0"/>
                <a:ea typeface="微软雅黑"/>
                <a:cs typeface="Times New Roman" panose="02020603050405020304" pitchFamily="18" charset="0"/>
                <a:sym typeface="微软雅黑"/>
              </a:rPr>
              <a:t>Ôn</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tập</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ghi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nhớ</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các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phép</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tính</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cộng</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trừ</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có</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nhớ</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trong</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phạm</a:t>
            </a:r>
            <a:r>
              <a:rPr lang="en-US" altLang="zh-CN" sz="4000" dirty="0" smtClean="0">
                <a:latin typeface="Times New Roman" panose="02020603050405020304" pitchFamily="18" charset="0"/>
                <a:ea typeface="微软雅黑"/>
                <a:cs typeface="Times New Roman" panose="02020603050405020304" pitchFamily="18" charset="0"/>
                <a:sym typeface="微软雅黑"/>
              </a:rPr>
              <a:t> vi 20</a:t>
            </a:r>
            <a:r>
              <a:rPr kumimoji="0" lang="en-US" altLang="zh-CN" sz="4000" b="0" i="0" u="none" strike="noStrike" kern="1200" cap="none" spc="0" normalizeH="0" noProof="0" dirty="0" smtClean="0">
                <a:ln>
                  <a:noFill/>
                </a:ln>
                <a:effectLst/>
                <a:uLnTx/>
                <a:uFillTx/>
                <a:latin typeface="Times New Roman" panose="02020603050405020304" pitchFamily="18" charset="0"/>
                <a:ea typeface="微软雅黑"/>
                <a:cs typeface="Times New Roman" panose="02020603050405020304" pitchFamily="18" charset="0"/>
                <a:sym typeface="微软雅黑"/>
              </a:rPr>
              <a:t>.</a:t>
            </a:r>
            <a:endParaRPr kumimoji="0" lang="en-US" altLang="zh-CN" sz="4000" b="0" i="0" u="none" strike="noStrike" kern="1200" cap="none" spc="0" normalizeH="0" noProof="0" dirty="0" smtClean="0">
              <a:ln>
                <a:noFill/>
              </a:ln>
              <a:effectLst/>
              <a:uLnTx/>
              <a:uFillTx/>
              <a:latin typeface="Times New Roman" panose="02020603050405020304" pitchFamily="18" charset="0"/>
              <a:ea typeface="微软雅黑"/>
              <a:cs typeface="Times New Roman" panose="02020603050405020304" pitchFamily="18" charset="0"/>
              <a:sym typeface="微软雅黑"/>
            </a:endParaRPr>
          </a:p>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altLang="zh-CN" sz="4000" baseline="0" dirty="0" err="1" smtClean="0">
                <a:latin typeface="Times New Roman" panose="02020603050405020304" pitchFamily="18" charset="0"/>
                <a:ea typeface="微软雅黑"/>
                <a:cs typeface="Times New Roman" panose="02020603050405020304" pitchFamily="18" charset="0"/>
                <a:sym typeface="微软雅黑"/>
              </a:rPr>
              <a:t>Xem</a:t>
            </a:r>
            <a:r>
              <a:rPr lang="en-US" altLang="zh-CN" sz="4000" baseline="0" dirty="0" smtClean="0">
                <a:latin typeface="Times New Roman" panose="02020603050405020304" pitchFamily="18" charset="0"/>
                <a:ea typeface="微软雅黑"/>
                <a:cs typeface="Times New Roman" panose="02020603050405020304" pitchFamily="18" charset="0"/>
                <a:sym typeface="微软雅黑"/>
              </a:rPr>
              <a:t> </a:t>
            </a:r>
            <a:r>
              <a:rPr lang="en-US" altLang="zh-CN" sz="4000" baseline="0" dirty="0" err="1" smtClean="0">
                <a:latin typeface="Times New Roman" panose="02020603050405020304" pitchFamily="18" charset="0"/>
                <a:ea typeface="微软雅黑"/>
                <a:cs typeface="Times New Roman" panose="02020603050405020304" pitchFamily="18" charset="0"/>
                <a:sym typeface="微软雅黑"/>
              </a:rPr>
              <a:t>trước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bài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Em</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vui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học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toán</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tiết</a:t>
            </a:r>
            <a:r>
              <a:rPr lang="en-US" altLang="zh-CN" sz="4000" dirty="0" smtClean="0">
                <a:latin typeface="Times New Roman" panose="02020603050405020304" pitchFamily="18" charset="0"/>
                <a:ea typeface="微软雅黑"/>
                <a:cs typeface="Times New Roman" panose="02020603050405020304" pitchFamily="18" charset="0"/>
                <a:sym typeface="微软雅黑"/>
              </a:rPr>
              <a:t> 2). </a:t>
            </a:r>
            <a:endParaRPr kumimoji="0" lang="zh-CN" altLang="en-US" sz="40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417853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b="1000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Box 9"/>
          <p:cNvSpPr txBox="1">
            <a:spLocks noChangeArrowheads="1"/>
          </p:cNvSpPr>
          <p:nvPr/>
        </p:nvSpPr>
        <p:spPr bwMode="auto">
          <a:xfrm>
            <a:off x="3740150" y="3973513"/>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a:solidFill>
                  <a:schemeClr val="bg1"/>
                </a:solidFill>
                <a:latin typeface="UTM Avo"/>
              </a:rPr>
              <a:t>HẸN GẶP LẠI</a:t>
            </a:r>
          </a:p>
        </p:txBody>
      </p:sp>
    </p:spTree>
    <p:extLst>
      <p:ext uri="{BB962C8B-B14F-4D97-AF65-F5344CB8AC3E}">
        <p14:creationId xmlns:p14="http://schemas.microsoft.com/office/powerpoint/2010/main" val="3830406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32" name="TextBox 7"/>
          <p:cNvSpPr txBox="1"/>
          <p:nvPr/>
        </p:nvSpPr>
        <p:spPr>
          <a:xfrm>
            <a:off x="3840163" y="2501900"/>
            <a:ext cx="2447925" cy="434975"/>
          </a:xfrm>
          <a:prstGeom prst="rect">
            <a:avLst/>
          </a:prstGeom>
          <a:noFill/>
        </p:spPr>
        <p:txBody>
          <a:bodyPr lIns="0" tIns="0" rIns="0" bIns="0"/>
          <a:lstStyle/>
          <a:p>
            <a:pPr algn="ctr">
              <a:defRPr/>
            </a:pPr>
            <a:endParaRPr lang="en-US" sz="4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45061" name="Text Box 5"/>
          <p:cNvSpPr txBox="1">
            <a:spLocks noChangeArrowheads="1"/>
          </p:cNvSpPr>
          <p:nvPr/>
        </p:nvSpPr>
        <p:spPr bwMode="auto">
          <a:xfrm>
            <a:off x="2604909" y="1389269"/>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err="1" smtClean="0">
                <a:latin typeface="Times New Roman" panose="02020603050405020304" pitchFamily="18" charset="0"/>
                <a:cs typeface="Times New Roman" panose="02020603050405020304" pitchFamily="18" charset="0"/>
              </a:rPr>
              <a:t>Toán</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8511" y="2381662"/>
            <a:ext cx="1137812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i="0" u="none" strike="noStrike" kern="1200" cap="none" spc="100" normalizeH="0" baseline="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Em</a:t>
            </a:r>
            <a:r>
              <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vui</a:t>
            </a:r>
            <a:r>
              <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học</a:t>
            </a:r>
            <a:r>
              <a:rPr kumimoji="0" lang="en-US" sz="6000" i="0" u="none" strike="noStrike" kern="1200" cap="none" spc="100" normalizeH="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noProof="0" dirty="0" err="1" smtClean="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toán</a:t>
            </a:r>
            <a:r>
              <a:rPr kumimoji="0" lang="en-US" sz="6000" i="0" u="none" strike="noStrike" kern="1200" cap="none" spc="100" normalizeH="0" noProof="0" dirty="0" smtClean="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(54)</a:t>
            </a:r>
            <a:endPar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14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453607" y="-138897"/>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1570224" y="192587"/>
            <a:ext cx="6516696" cy="746348"/>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Yêu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cần</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đạt</a:t>
            </a:r>
            <a:endParaRPr kumimoji="0" lang="zh-CN" altLang="en-US" sz="4400" b="0" i="0" u="none" strike="noStrike" kern="1200" cap="none" spc="0" normalizeH="0" baseline="0" noProof="0" dirty="0">
              <a:ln>
                <a:noFill/>
              </a:ln>
              <a:solidFill>
                <a:srgbClr val="3E28E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
        <p:nvSpPr>
          <p:cNvPr id="21" name="TextBox 20"/>
          <p:cNvSpPr txBox="1"/>
          <p:nvPr/>
        </p:nvSpPr>
        <p:spPr>
          <a:xfrm>
            <a:off x="804943" y="1385346"/>
            <a:ext cx="9704870" cy="30469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20</a:t>
            </a:r>
            <a:r>
              <a:rPr lang="en-US" sz="3200" dirty="0" smtClean="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triển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991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247997" y="505654"/>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0" name="139">
            <a:extLst>
              <a:ext uri="{FF2B5EF4-FFF2-40B4-BE49-F238E27FC236}">
                <a16:creationId xmlns:a16="http://schemas.microsoft.com/office/drawing/2014/main" id="{FC6C53D4-E518-4407-A903-31D48C646C49}"/>
              </a:ext>
            </a:extLst>
          </p:cNvPr>
          <p:cNvPicPr>
            <a:picLocks noChangeAspect="1"/>
          </p:cNvPicPr>
          <p:nvPr/>
        </p:nvPicPr>
        <p:blipFill>
          <a:blip r:embed="rId9"/>
          <a:stretch>
            <a:fillRect/>
          </a:stretch>
        </p:blipFill>
        <p:spPr>
          <a:xfrm>
            <a:off x="9377765" y="2132089"/>
            <a:ext cx="2523963" cy="2505673"/>
          </a:xfrm>
          <a:prstGeom prst="rect">
            <a:avLst/>
          </a:prstGeom>
        </p:spPr>
      </p:pic>
      <p:pic>
        <p:nvPicPr>
          <p:cNvPr id="22" name="141">
            <a:extLst>
              <a:ext uri="{FF2B5EF4-FFF2-40B4-BE49-F238E27FC236}">
                <a16:creationId xmlns:a16="http://schemas.microsoft.com/office/drawing/2014/main" id="{FDD3BB1E-71DB-418D-9CCD-4B202B382988}"/>
              </a:ext>
            </a:extLst>
          </p:cNvPr>
          <p:cNvPicPr>
            <a:picLocks noChangeAspect="1"/>
          </p:cNvPicPr>
          <p:nvPr/>
        </p:nvPicPr>
        <p:blipFill>
          <a:blip r:embed="rId10"/>
          <a:stretch>
            <a:fillRect/>
          </a:stretch>
        </p:blipFill>
        <p:spPr>
          <a:xfrm>
            <a:off x="9395784" y="1924966"/>
            <a:ext cx="871804" cy="865707"/>
          </a:xfrm>
          <a:prstGeom prst="rect">
            <a:avLst/>
          </a:prstGeom>
        </p:spPr>
      </p:pic>
      <p:pic>
        <p:nvPicPr>
          <p:cNvPr id="23" name="147">
            <a:extLst>
              <a:ext uri="{FF2B5EF4-FFF2-40B4-BE49-F238E27FC236}">
                <a16:creationId xmlns:a16="http://schemas.microsoft.com/office/drawing/2014/main" id="{10E6BA1D-2F0A-4B82-8B28-D856EBCFE467}"/>
              </a:ext>
            </a:extLst>
          </p:cNvPr>
          <p:cNvPicPr>
            <a:picLocks noChangeAspect="1"/>
          </p:cNvPicPr>
          <p:nvPr/>
        </p:nvPicPr>
        <p:blipFill>
          <a:blip r:embed="rId11"/>
          <a:stretch>
            <a:fillRect/>
          </a:stretch>
        </p:blipFill>
        <p:spPr>
          <a:xfrm>
            <a:off x="2715899" y="1826649"/>
            <a:ext cx="457240" cy="481626"/>
          </a:xfrm>
          <a:prstGeom prst="rect">
            <a:avLst/>
          </a:prstGeom>
        </p:spPr>
      </p:pic>
      <p:pic>
        <p:nvPicPr>
          <p:cNvPr id="24" name="148">
            <a:extLst>
              <a:ext uri="{FF2B5EF4-FFF2-40B4-BE49-F238E27FC236}">
                <a16:creationId xmlns:a16="http://schemas.microsoft.com/office/drawing/2014/main" id="{693EB7BD-6DD5-48F7-9313-A02A504C8BAB}"/>
              </a:ext>
            </a:extLst>
          </p:cNvPr>
          <p:cNvPicPr>
            <a:picLocks noChangeAspect="1"/>
          </p:cNvPicPr>
          <p:nvPr/>
        </p:nvPicPr>
        <p:blipFill>
          <a:blip r:embed="rId12"/>
          <a:stretch>
            <a:fillRect/>
          </a:stretch>
        </p:blipFill>
        <p:spPr>
          <a:xfrm>
            <a:off x="2435146" y="2363646"/>
            <a:ext cx="1030313" cy="1024217"/>
          </a:xfrm>
          <a:prstGeom prst="rect">
            <a:avLst/>
          </a:prstGeom>
        </p:spPr>
      </p:pic>
      <p:pic>
        <p:nvPicPr>
          <p:cNvPr id="25" name="143">
            <a:extLst>
              <a:ext uri="{FF2B5EF4-FFF2-40B4-BE49-F238E27FC236}">
                <a16:creationId xmlns:a16="http://schemas.microsoft.com/office/drawing/2014/main" id="{30300982-5E8F-4BCF-AF90-200D63E72223}"/>
              </a:ext>
            </a:extLst>
          </p:cNvPr>
          <p:cNvPicPr>
            <a:picLocks noChangeAspect="1"/>
          </p:cNvPicPr>
          <p:nvPr/>
        </p:nvPicPr>
        <p:blipFill>
          <a:blip r:embed="rId13"/>
          <a:stretch>
            <a:fillRect/>
          </a:stretch>
        </p:blipFill>
        <p:spPr>
          <a:xfrm>
            <a:off x="4160684" y="554436"/>
            <a:ext cx="896190" cy="1012024"/>
          </a:xfrm>
          <a:prstGeom prst="rect">
            <a:avLst/>
          </a:prstGeom>
        </p:spPr>
      </p:pic>
      <p:pic>
        <p:nvPicPr>
          <p:cNvPr id="26" name="146">
            <a:extLst>
              <a:ext uri="{FF2B5EF4-FFF2-40B4-BE49-F238E27FC236}">
                <a16:creationId xmlns:a16="http://schemas.microsoft.com/office/drawing/2014/main" id="{9270ECDF-DFA2-4EDB-827B-B84F84788AFF}"/>
              </a:ext>
            </a:extLst>
          </p:cNvPr>
          <p:cNvPicPr>
            <a:picLocks noChangeAspect="1"/>
          </p:cNvPicPr>
          <p:nvPr/>
        </p:nvPicPr>
        <p:blipFill>
          <a:blip r:embed="rId14"/>
          <a:stretch>
            <a:fillRect/>
          </a:stretch>
        </p:blipFill>
        <p:spPr>
          <a:xfrm>
            <a:off x="5188076" y="505654"/>
            <a:ext cx="969348" cy="1091279"/>
          </a:xfrm>
          <a:prstGeom prst="rect">
            <a:avLst/>
          </a:prstGeom>
        </p:spPr>
      </p:pic>
      <p:pic>
        <p:nvPicPr>
          <p:cNvPr id="27" name="145">
            <a:extLst>
              <a:ext uri="{FF2B5EF4-FFF2-40B4-BE49-F238E27FC236}">
                <a16:creationId xmlns:a16="http://schemas.microsoft.com/office/drawing/2014/main" id="{FF23D3F9-D0B1-4C1A-A8E7-83DCBFA6F045}"/>
              </a:ext>
            </a:extLst>
          </p:cNvPr>
          <p:cNvPicPr>
            <a:picLocks noChangeAspect="1"/>
          </p:cNvPicPr>
          <p:nvPr/>
        </p:nvPicPr>
        <p:blipFill>
          <a:blip r:embed="rId15"/>
          <a:stretch>
            <a:fillRect/>
          </a:stretch>
        </p:blipFill>
        <p:spPr>
          <a:xfrm>
            <a:off x="6328553" y="632953"/>
            <a:ext cx="768163" cy="883997"/>
          </a:xfrm>
          <a:prstGeom prst="rect">
            <a:avLst/>
          </a:prstGeom>
        </p:spPr>
      </p:pic>
      <p:pic>
        <p:nvPicPr>
          <p:cNvPr id="28" name="144">
            <a:extLst>
              <a:ext uri="{FF2B5EF4-FFF2-40B4-BE49-F238E27FC236}">
                <a16:creationId xmlns:a16="http://schemas.microsoft.com/office/drawing/2014/main" id="{5CBE300A-EA79-4AD7-8708-256F5C4B293E}"/>
              </a:ext>
            </a:extLst>
          </p:cNvPr>
          <p:cNvPicPr>
            <a:picLocks noChangeAspect="1"/>
          </p:cNvPicPr>
          <p:nvPr/>
        </p:nvPicPr>
        <p:blipFill>
          <a:blip r:embed="rId16"/>
          <a:stretch>
            <a:fillRect/>
          </a:stretch>
        </p:blipFill>
        <p:spPr>
          <a:xfrm>
            <a:off x="7390792" y="608178"/>
            <a:ext cx="768163" cy="890093"/>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5400000" flipV="1">
            <a:off x="5989586" y="1527441"/>
            <a:ext cx="352299" cy="5802531"/>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3041583" y="2362965"/>
            <a:ext cx="6545572" cy="1423457"/>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Thực</a:t>
            </a:r>
            <a:r>
              <a:rPr kumimoji="0" lang="en-US" altLang="zh-CN" sz="8800" b="0" i="0" u="none" strike="noStrike" kern="1200" cap="none" spc="0" normalizeH="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hành</a:t>
            </a:r>
            <a:endParaRPr kumimoji="0" lang="zh-CN" altLang="en-US" sz="8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316892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7999"/>
          </a:xfrm>
          <a:prstGeom prst="rect">
            <a:avLst/>
          </a:prstGeom>
        </p:spPr>
      </p:pic>
      <p:sp>
        <p:nvSpPr>
          <p:cNvPr id="3" name="TextBox 2"/>
          <p:cNvSpPr txBox="1"/>
          <p:nvPr/>
        </p:nvSpPr>
        <p:spPr>
          <a:xfrm>
            <a:off x="4845378" y="4661586"/>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3</a:t>
            </a:r>
          </a:p>
        </p:txBody>
      </p:sp>
      <p:sp>
        <p:nvSpPr>
          <p:cNvPr id="10" name="TextBox 9"/>
          <p:cNvSpPr txBox="1"/>
          <p:nvPr/>
        </p:nvSpPr>
        <p:spPr>
          <a:xfrm>
            <a:off x="6392945" y="4711061"/>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6</a:t>
            </a:r>
          </a:p>
        </p:txBody>
      </p:sp>
      <p:sp>
        <p:nvSpPr>
          <p:cNvPr id="15" name="TextBox 14"/>
          <p:cNvSpPr txBox="1"/>
          <p:nvPr/>
        </p:nvSpPr>
        <p:spPr>
          <a:xfrm>
            <a:off x="7495095" y="4711061"/>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2980"/>
          <a:stretch/>
        </p:blipFill>
        <p:spPr>
          <a:xfrm>
            <a:off x="240631" y="490889"/>
            <a:ext cx="11566412" cy="6251608"/>
          </a:xfrm>
          <a:prstGeom prst="rect">
            <a:avLst/>
          </a:prstGeom>
        </p:spPr>
      </p:pic>
      <p:sp>
        <p:nvSpPr>
          <p:cNvPr id="3" name="Rounded Rectangle 2"/>
          <p:cNvSpPr/>
          <p:nvPr/>
        </p:nvSpPr>
        <p:spPr>
          <a:xfrm>
            <a:off x="866775" y="228600"/>
            <a:ext cx="3667125" cy="2305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ounded Rectangle 3"/>
          <p:cNvSpPr/>
          <p:nvPr/>
        </p:nvSpPr>
        <p:spPr>
          <a:xfrm>
            <a:off x="7553325" y="228600"/>
            <a:ext cx="3667125" cy="2305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210764" y="5253331"/>
            <a:ext cx="6971395" cy="954107"/>
          </a:xfrm>
          <a:prstGeom prst="rect">
            <a:avLst/>
          </a:prstGeom>
          <a:solidFill>
            <a:schemeClr val="accent2">
              <a:lumMod val="60000"/>
              <a:lumOff val="40000"/>
            </a:schemeClr>
          </a:solidFill>
        </p:spPr>
        <p:txBody>
          <a:bodyPr wrap="square" rtlCol="0">
            <a:spAutoFit/>
          </a:bodyPr>
          <a:lstStyle/>
          <a:p>
            <a:pPr algn="ctr"/>
            <a:r>
              <a:rPr lang="en-US" sz="2800" dirty="0" smtClean="0">
                <a:latin typeface="Arial" panose="020B0604020202020204" pitchFamily="34" charset="0"/>
                <a:cs typeface="Arial" panose="020B0604020202020204" pitchFamily="34" charset="0"/>
              </a:rPr>
              <a:t>Theo </a:t>
            </a:r>
            <a:r>
              <a:rPr lang="en-US" sz="2800" dirty="0" err="1" smtClean="0">
                <a:latin typeface="Arial" panose="020B0604020202020204" pitchFamily="34" charset="0"/>
                <a:cs typeface="Arial" panose="020B0604020202020204" pitchFamily="34" charset="0"/>
              </a:rPr>
              <a:t>bạn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học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toán</a:t>
            </a:r>
            <a:r>
              <a:rPr lang="en-US" sz="2800" dirty="0" smtClean="0">
                <a:latin typeface="Arial" panose="020B0604020202020204" pitchFamily="34" charset="0"/>
                <a:cs typeface="Arial" panose="020B0604020202020204" pitchFamily="34" charset="0"/>
              </a:rPr>
              <a:t> </a:t>
            </a:r>
          </a:p>
          <a:p>
            <a:pPr algn="ct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143" y="654518"/>
            <a:ext cx="12188857" cy="1545996"/>
          </a:xfrm>
          <a:prstGeom prst="rect">
            <a:avLst/>
          </a:prstGeom>
        </p:spPr>
      </p:pic>
      <p:pic>
        <p:nvPicPr>
          <p:cNvPr id="3" name="Picture 2" descr="A picture containing clipart, doll, toy&#10;&#10;Description automatically generated">
            <a:extLst>
              <a:ext uri="{FF2B5EF4-FFF2-40B4-BE49-F238E27FC236}">
                <a16:creationId xmlns:a16="http://schemas.microsoft.com/office/drawing/2014/main" id="{9AEE8D99-2F70-4757-BA1D-BC8FDAAB2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144">
            <a:off x="1592614" y="4287519"/>
            <a:ext cx="7495479" cy="2508103"/>
          </a:xfrm>
          <a:prstGeom prst="rect">
            <a:avLst/>
          </a:prstGeom>
        </p:spPr>
      </p:pic>
      <p:sp>
        <p:nvSpPr>
          <p:cNvPr id="4" name="TextBox 3"/>
          <p:cNvSpPr txBox="1"/>
          <p:nvPr/>
        </p:nvSpPr>
        <p:spPr>
          <a:xfrm>
            <a:off x="2341393" y="2466250"/>
            <a:ext cx="7416562" cy="1323439"/>
          </a:xfrm>
          <a:prstGeom prst="rect">
            <a:avLst/>
          </a:prstGeom>
          <a:solidFill>
            <a:schemeClr val="accent2">
              <a:lumMod val="60000"/>
              <a:lumOff val="40000"/>
            </a:schemeClr>
          </a:solid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nghĩ</a:t>
            </a:r>
            <a:r>
              <a:rPr lang="en-US" sz="4000" dirty="0" smtClean="0">
                <a:latin typeface="Arial" panose="020B0604020202020204" pitchFamily="34" charset="0"/>
                <a:cs typeface="Arial" panose="020B0604020202020204" pitchFamily="34" charset="0"/>
              </a:rPr>
              <a:t> </a:t>
            </a:r>
          </a:p>
          <a:p>
            <a:pPr algn="ct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0" y="3927709"/>
            <a:ext cx="12192000" cy="2925732"/>
          </a:xfrm>
          <a:prstGeom prst="rect">
            <a:avLst/>
          </a:prstGeom>
        </p:spPr>
      </p:pic>
      <p:grpSp>
        <p:nvGrpSpPr>
          <p:cNvPr id="16" name="Group 15"/>
          <p:cNvGrpSpPr/>
          <p:nvPr/>
        </p:nvGrpSpPr>
        <p:grpSpPr>
          <a:xfrm>
            <a:off x="187614" y="3938540"/>
            <a:ext cx="2524125" cy="2844378"/>
            <a:chOff x="7944501" y="3736194"/>
            <a:chExt cx="2524125" cy="2844378"/>
          </a:xfrm>
        </p:grpSpPr>
        <p:pic>
          <p:nvPicPr>
            <p:cNvPr id="17" name="Picture 10" descr="Giỏ Oval Nâ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501" y="4265997"/>
              <a:ext cx="2524125" cy="2314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864480" y="3736194"/>
              <a:ext cx="66414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11</a:t>
              </a:r>
              <a:endParaRPr lang="en-US" sz="3600" b="1" dirty="0">
                <a:solidFill>
                  <a:srgbClr val="00206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7899970" y="4085509"/>
            <a:ext cx="2524125" cy="2788434"/>
            <a:chOff x="7944501" y="3792138"/>
            <a:chExt cx="2524125" cy="2788434"/>
          </a:xfrm>
        </p:grpSpPr>
        <p:pic>
          <p:nvPicPr>
            <p:cNvPr id="1034" name="Picture 10" descr="Giỏ Oval Nâ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501" y="4265997"/>
              <a:ext cx="2524125"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92852" y="3792138"/>
              <a:ext cx="66414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7</a:t>
              </a:r>
              <a:endParaRPr lang="en-US" sz="3600" b="1" dirty="0">
                <a:solidFill>
                  <a:srgbClr val="002060"/>
                </a:solidFill>
                <a:latin typeface="Times New Roman" panose="02020603050405020304" pitchFamily="18" charset="0"/>
                <a:cs typeface="Times New Roman" panose="02020603050405020304" pitchFamily="18" charset="0"/>
              </a:endParaRPr>
            </a:p>
          </p:txBody>
        </p:sp>
      </p:grpSp>
      <p:pic>
        <p:nvPicPr>
          <p:cNvPr id="1030" name="Picture 6" descr="Cây Xanh (Liên hệ) – Dịch Vụ Cây Cảnh Hà Ba Trận Thủ Đứ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6524" y="375385"/>
            <a:ext cx="5230856" cy="7238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2772" y="-32590"/>
            <a:ext cx="10508081" cy="1150572"/>
          </a:xfrm>
          <a:solidFill>
            <a:schemeClr val="accent4">
              <a:lumMod val="60000"/>
              <a:lumOff val="40000"/>
            </a:schemeClr>
          </a:solidFill>
        </p:spPr>
        <p:txBody>
          <a:bodyPr>
            <a:normAutofit/>
          </a:bodyPr>
          <a:lstStyle/>
          <a:p>
            <a:pPr algn="ctr"/>
            <a:r>
              <a:rPr lang="en-US" sz="4000" dirty="0" err="1" smtClean="0">
                <a:solidFill>
                  <a:srgbClr val="0000FF"/>
                </a:solidFill>
                <a:latin typeface="Times New Roman" panose="02020603050405020304" pitchFamily="18" charset="0"/>
                <a:cs typeface="Times New Roman" panose="02020603050405020304" pitchFamily="18" charset="0"/>
              </a:rPr>
              <a:t>Trò</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táo</a:t>
            </a:r>
            <a:r>
              <a:rPr lang="en-US" sz="4000" dirty="0" smtClean="0">
                <a:solidFill>
                  <a:srgbClr val="0000FF"/>
                </a:solidFill>
                <a:latin typeface="Times New Roman" panose="02020603050405020304" pitchFamily="18" charset="0"/>
                <a:cs typeface="Times New Roman" panose="02020603050405020304" pitchFamily="18" charset="0"/>
              </a:rPr>
              <a:t/>
            </a:r>
            <a:br>
              <a:rPr lang="en-US" sz="4000" dirty="0" smtClean="0">
                <a:solidFill>
                  <a:srgbClr val="0000FF"/>
                </a:solidFill>
                <a:latin typeface="Times New Roman" panose="02020603050405020304" pitchFamily="18" charset="0"/>
                <a:cs typeface="Times New Roman" panose="02020603050405020304" pitchFamily="18" charset="0"/>
              </a:rPr>
            </a:br>
            <a:r>
              <a:rPr lang="en-US" sz="2400" b="1" i="1" dirty="0" err="1" smtClean="0">
                <a:solidFill>
                  <a:srgbClr val="C00000"/>
                </a:solidFill>
                <a:latin typeface="Times New Roman" panose="02020603050405020304" pitchFamily="18" charset="0"/>
                <a:cs typeface="Times New Roman" panose="02020603050405020304" pitchFamily="18" charset="0"/>
              </a:rPr>
              <a:t>Luật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chơi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Hãy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chọn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những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quả</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táo</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đúng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với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kết</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quả</a:t>
            </a:r>
            <a:r>
              <a:rPr lang="en-US" sz="2400" b="1" i="1" dirty="0" smtClean="0">
                <a:solidFill>
                  <a:srgbClr val="0000FF"/>
                </a:solidFill>
                <a:latin typeface="Times New Roman" panose="02020603050405020304" pitchFamily="18" charset="0"/>
                <a:cs typeface="Times New Roman" panose="02020603050405020304" pitchFamily="18" charset="0"/>
              </a:rPr>
              <a:t> ở </a:t>
            </a:r>
            <a:r>
              <a:rPr lang="en-US" sz="2400" b="1" i="1" dirty="0" err="1" smtClean="0">
                <a:solidFill>
                  <a:srgbClr val="0000FF"/>
                </a:solidFill>
                <a:latin typeface="Times New Roman" panose="02020603050405020304" pitchFamily="18" charset="0"/>
                <a:cs typeface="Times New Roman" panose="02020603050405020304" pitchFamily="18" charset="0"/>
              </a:rPr>
              <a:t>mỗi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rổ</a:t>
            </a:r>
            <a:r>
              <a:rPr lang="en-US" sz="2400" b="1" i="1" dirty="0" smtClean="0">
                <a:solidFill>
                  <a:srgbClr val="0000FF"/>
                </a:solidFill>
                <a:latin typeface="Times New Roman" panose="02020603050405020304" pitchFamily="18" charset="0"/>
                <a:cs typeface="Times New Roman" panose="02020603050405020304" pitchFamily="18" charset="0"/>
              </a:rPr>
              <a:t>.</a:t>
            </a:r>
            <a:endParaRPr lang="en-US" sz="2400" b="1" i="1" dirty="0">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324439" y="2313451"/>
            <a:ext cx="1946582" cy="1132393"/>
            <a:chOff x="729242" y="-1016890"/>
            <a:chExt cx="1946582" cy="1132393"/>
          </a:xfrm>
        </p:grpSpPr>
        <p:pic>
          <p:nvPicPr>
            <p:cNvPr id="1032"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5"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9154" y="-638722"/>
              <a:ext cx="1626670" cy="523220"/>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12 - 5</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6671975" y="1694230"/>
            <a:ext cx="2019217" cy="1251102"/>
            <a:chOff x="729242" y="-1016890"/>
            <a:chExt cx="1946582" cy="1132393"/>
          </a:xfrm>
        </p:grpSpPr>
        <p:pic>
          <p:nvPicPr>
            <p:cNvPr id="13"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49154" y="-638722"/>
              <a:ext cx="1626670" cy="523220"/>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9 + 2</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4002833" y="1530220"/>
            <a:ext cx="1993980" cy="1233925"/>
            <a:chOff x="729242" y="-1016890"/>
            <a:chExt cx="1946582" cy="1132393"/>
          </a:xfrm>
        </p:grpSpPr>
        <p:pic>
          <p:nvPicPr>
            <p:cNvPr id="20"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49154" y="-638722"/>
              <a:ext cx="1626670" cy="523220"/>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 4 + 3</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183478" y="3668236"/>
            <a:ext cx="2011899" cy="1132393"/>
            <a:chOff x="729242" y="-1016890"/>
            <a:chExt cx="2011899" cy="1132393"/>
          </a:xfrm>
        </p:grpSpPr>
        <p:pic>
          <p:nvPicPr>
            <p:cNvPr id="23"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5"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106812" y="-620060"/>
              <a:ext cx="1634329" cy="461665"/>
            </a:xfrm>
            <a:prstGeom prst="rect">
              <a:avLst/>
            </a:prstGeom>
            <a:noFill/>
          </p:spPr>
          <p:txBody>
            <a:bodyPr wrap="square" rtlCol="0">
              <a:spAutoFit/>
            </a:bodyPr>
            <a:lstStyle/>
            <a:p>
              <a:r>
                <a:rPr lang="en-US" sz="2400" b="1" smtClean="0">
                  <a:solidFill>
                    <a:schemeClr val="bg1">
                      <a:lumMod val="95000"/>
                    </a:schemeClr>
                  </a:solidFill>
                  <a:latin typeface="Times New Roman" panose="02020603050405020304" pitchFamily="18" charset="0"/>
                  <a:cs typeface="Times New Roman" panose="02020603050405020304" pitchFamily="18" charset="0"/>
                </a:rPr>
                <a:t>24 - 13</a:t>
              </a:r>
              <a:endParaRPr lang="en-US" sz="24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6738859" y="3208510"/>
            <a:ext cx="2019217" cy="1251102"/>
            <a:chOff x="729242" y="-1016890"/>
            <a:chExt cx="1946582" cy="1132393"/>
          </a:xfrm>
        </p:grpSpPr>
        <p:pic>
          <p:nvPicPr>
            <p:cNvPr id="32"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49154" y="-638722"/>
              <a:ext cx="1626670" cy="473575"/>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6 + 5</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3650371" y="3030291"/>
            <a:ext cx="1993980" cy="1233925"/>
            <a:chOff x="729242" y="-1016890"/>
            <a:chExt cx="1946582" cy="1132393"/>
          </a:xfrm>
        </p:grpSpPr>
        <p:pic>
          <p:nvPicPr>
            <p:cNvPr id="35"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049154" y="-638722"/>
              <a:ext cx="1626670" cy="480167"/>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16 - 9</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5354844" y="922563"/>
            <a:ext cx="2019217" cy="1251102"/>
            <a:chOff x="729242" y="-1016890"/>
            <a:chExt cx="1946582" cy="1132393"/>
          </a:xfrm>
        </p:grpSpPr>
        <p:pic>
          <p:nvPicPr>
            <p:cNvPr id="38"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049154" y="-638722"/>
              <a:ext cx="1626670" cy="473575"/>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 8 + 9</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1144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1067 -0.02801 L 0.2763 0.45046 " pathEditMode="relative" rAng="0" ptsTypes="AA">
                                      <p:cBhvr>
                                        <p:cTn id="6" dur="2000" fill="hold"/>
                                        <p:tgtEl>
                                          <p:spTgt spid="5"/>
                                        </p:tgtEl>
                                        <p:attrNameLst>
                                          <p:attrName>ppt_x</p:attrName>
                                          <p:attrName>ppt_y</p:attrName>
                                        </p:attrNameLst>
                                      </p:cBhvr>
                                      <p:rCtr x="13281" y="23912"/>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1.875E-6 -4.44444E-6 L -0.54102 0.45325 " pathEditMode="relative" rAng="0" ptsTypes="AA">
                                      <p:cBhvr>
                                        <p:cTn id="11" dur="2000" fill="hold"/>
                                        <p:tgtEl>
                                          <p:spTgt spid="12"/>
                                        </p:tgtEl>
                                        <p:attrNameLst>
                                          <p:attrName>ppt_x</p:attrName>
                                          <p:attrName>ppt_y</p:attrName>
                                        </p:attrNameLst>
                                      </p:cBhvr>
                                      <p:rCtr x="-27057" y="22662"/>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3.95833E-6 -2.96296E-6 L 0.37382 0.4669 " pathEditMode="relative" rAng="0" ptsTypes="AA">
                                      <p:cBhvr>
                                        <p:cTn id="16" dur="2000" fill="hold"/>
                                        <p:tgtEl>
                                          <p:spTgt spid="19"/>
                                        </p:tgtEl>
                                        <p:attrNameLst>
                                          <p:attrName>ppt_x</p:attrName>
                                          <p:attrName>ppt_y</p:attrName>
                                        </p:attrNameLst>
                                      </p:cBhvr>
                                      <p:rCtr x="18685" y="23333"/>
                                    </p:animMotion>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2.29167E-6 -1.11111E-6 L -0.35664 0.20903 " pathEditMode="relative" rAng="0" ptsTypes="AA">
                                      <p:cBhvr>
                                        <p:cTn id="21" dur="2000" fill="hold"/>
                                        <p:tgtEl>
                                          <p:spTgt spid="22"/>
                                        </p:tgtEl>
                                        <p:attrNameLst>
                                          <p:attrName>ppt_x</p:attrName>
                                          <p:attrName>ppt_y</p:attrName>
                                        </p:attrNameLst>
                                      </p:cBhvr>
                                      <p:rCtr x="-17839" y="10440"/>
                                    </p:animMotion>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3.125E-6 2.22222E-6 L -0.51615 0.29004 " pathEditMode="relative" rAng="0" ptsTypes="AA">
                                      <p:cBhvr>
                                        <p:cTn id="26" dur="2000" fill="hold"/>
                                        <p:tgtEl>
                                          <p:spTgt spid="31"/>
                                        </p:tgtEl>
                                        <p:attrNameLst>
                                          <p:attrName>ppt_x</p:attrName>
                                          <p:attrName>ppt_y</p:attrName>
                                        </p:attrNameLst>
                                      </p:cBhvr>
                                      <p:rCtr x="-25807" y="14491"/>
                                    </p:animMotion>
                                  </p:childTnLst>
                                </p:cTn>
                              </p:par>
                            </p:childTnLst>
                          </p:cTn>
                        </p:par>
                      </p:childTnLst>
                    </p:cTn>
                  </p:par>
                </p:childTnLst>
              </p:cTn>
              <p:nextCondLst>
                <p:cond evt="onClick" delay="0">
                  <p:tgtEl>
                    <p:spTgt spid="31"/>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0.01563 -0.17847 L 0.34687 0.3338 " pathEditMode="relative" rAng="0" ptsTypes="AA">
                                      <p:cBhvr>
                                        <p:cTn id="31" dur="2000" fill="hold"/>
                                        <p:tgtEl>
                                          <p:spTgt spid="34"/>
                                        </p:tgtEl>
                                        <p:attrNameLst>
                                          <p:attrName>ppt_x</p:attrName>
                                          <p:attrName>ppt_y</p:attrName>
                                        </p:attrNameLst>
                                      </p:cBhvr>
                                      <p:rCtr x="18125" y="25602"/>
                                    </p:animMotion>
                                  </p:childTnLst>
                                </p:cTn>
                              </p:par>
                            </p:childTnLst>
                          </p:cTn>
                        </p:par>
                      </p:childTnLst>
                    </p:cTn>
                  </p:par>
                </p:childTnLst>
              </p:cTn>
              <p:nextCondLst>
                <p:cond evt="onClick" delay="0">
                  <p:tgtEl>
                    <p:spTgt spid="3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8" descr="Phim Hoạt Hình Gió Tay Tuyển Sinh, Lâu đài, Gốc, Bãi Cỏ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7747" cy="68546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28157" y="4157992"/>
            <a:ext cx="2802214" cy="2802214"/>
            <a:chOff x="3501512" y="4102041"/>
            <a:chExt cx="2802214" cy="2802214"/>
          </a:xfrm>
        </p:grpSpPr>
        <p:pic>
          <p:nvPicPr>
            <p:cNvPr id="28"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22" name="Parallelogram 21"/>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8</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1129504" y="4055786"/>
            <a:ext cx="2802214" cy="2802214"/>
            <a:chOff x="3501512" y="4102041"/>
            <a:chExt cx="2802214" cy="2802214"/>
          </a:xfrm>
        </p:grpSpPr>
        <p:pic>
          <p:nvPicPr>
            <p:cNvPr id="33"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34" name="Parallelogram 33"/>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9</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6735556" y="4052473"/>
            <a:ext cx="2802214" cy="2802214"/>
            <a:chOff x="3501512" y="4102041"/>
            <a:chExt cx="2802214" cy="2802214"/>
          </a:xfrm>
        </p:grpSpPr>
        <p:pic>
          <p:nvPicPr>
            <p:cNvPr id="36"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37" name="Parallelogram 36"/>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13</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9648438" y="4055786"/>
            <a:ext cx="2802214" cy="2802214"/>
            <a:chOff x="3501512" y="4102041"/>
            <a:chExt cx="2802214" cy="2802214"/>
          </a:xfrm>
        </p:grpSpPr>
        <p:pic>
          <p:nvPicPr>
            <p:cNvPr id="39"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40" name="Parallelogram 39"/>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12</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52048" y="200503"/>
            <a:ext cx="3120537" cy="3096286"/>
            <a:chOff x="644462" y="158483"/>
            <a:chExt cx="2992123" cy="2992124"/>
          </a:xfrm>
        </p:grpSpPr>
        <p:pic>
          <p:nvPicPr>
            <p:cNvPr id="7"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9 + 3</a:t>
              </a: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3134340" y="138490"/>
            <a:ext cx="2992123" cy="2992124"/>
            <a:chOff x="644462" y="158483"/>
            <a:chExt cx="2992123" cy="2992124"/>
          </a:xfrm>
        </p:grpSpPr>
        <p:pic>
          <p:nvPicPr>
            <p:cNvPr id="11"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17 - 8</a:t>
              </a:r>
              <a:endParaRPr lang="en-US" sz="2400" b="1">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913426" y="530558"/>
            <a:ext cx="2992123" cy="2992124"/>
            <a:chOff x="644462" y="158483"/>
            <a:chExt cx="2992123" cy="2992124"/>
          </a:xfrm>
        </p:grpSpPr>
        <p:pic>
          <p:nvPicPr>
            <p:cNvPr id="16"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6 + 7</a:t>
              </a:r>
              <a:endParaRPr lang="en-US" sz="2400" b="1">
                <a:solidFill>
                  <a:srgbClr val="FF000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8692511" y="-4131"/>
            <a:ext cx="2875603" cy="2925195"/>
            <a:chOff x="644462" y="158483"/>
            <a:chExt cx="2992123" cy="2992124"/>
          </a:xfrm>
        </p:grpSpPr>
        <p:pic>
          <p:nvPicPr>
            <p:cNvPr id="44"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13 - 5</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49" name="Title 1"/>
          <p:cNvSpPr>
            <a:spLocks noGrp="1"/>
          </p:cNvSpPr>
          <p:nvPr>
            <p:ph type="title"/>
          </p:nvPr>
        </p:nvSpPr>
        <p:spPr>
          <a:xfrm>
            <a:off x="575886" y="0"/>
            <a:ext cx="10536656" cy="1150572"/>
          </a:xfrm>
          <a:solidFill>
            <a:schemeClr val="accent4">
              <a:lumMod val="60000"/>
              <a:lumOff val="40000"/>
            </a:schemeClr>
          </a:solidFill>
        </p:spPr>
        <p:txBody>
          <a:bodyPr>
            <a:normAutofit/>
          </a:bodyPr>
          <a:lstStyle/>
          <a:p>
            <a:pPr algn="ctr"/>
            <a:r>
              <a:rPr lang="en-US" sz="4000" b="1" dirty="0" err="1" smtClean="0">
                <a:solidFill>
                  <a:srgbClr val="0000FF"/>
                </a:solidFill>
                <a:latin typeface="Times New Roman" panose="02020603050405020304" pitchFamily="18" charset="0"/>
                <a:cs typeface="Times New Roman" panose="02020603050405020304" pitchFamily="18" charset="0"/>
              </a:rPr>
              <a:t>Chim</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đưa</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thư</a:t>
            </a:r>
            <a:r>
              <a:rPr lang="en-US" sz="4000" b="1" dirty="0" smtClean="0">
                <a:solidFill>
                  <a:srgbClr val="0000FF"/>
                </a:solidFill>
                <a:latin typeface="Times New Roman" panose="02020603050405020304" pitchFamily="18" charset="0"/>
                <a:cs typeface="Times New Roman" panose="02020603050405020304" pitchFamily="18" charset="0"/>
              </a:rPr>
              <a:t/>
            </a:r>
            <a:br>
              <a:rPr lang="en-US" sz="4000" b="1" dirty="0" smtClean="0">
                <a:solidFill>
                  <a:srgbClr val="0000FF"/>
                </a:solidFill>
                <a:latin typeface="Times New Roman" panose="02020603050405020304" pitchFamily="18" charset="0"/>
                <a:cs typeface="Times New Roman" panose="02020603050405020304" pitchFamily="18" charset="0"/>
              </a:rPr>
            </a:br>
            <a:r>
              <a:rPr lang="en-US" sz="2400" b="1" i="1" dirty="0" err="1" smtClean="0">
                <a:solidFill>
                  <a:srgbClr val="C00000"/>
                </a:solidFill>
                <a:latin typeface="Times New Roman" panose="02020603050405020304" pitchFamily="18" charset="0"/>
                <a:cs typeface="Times New Roman" panose="02020603050405020304" pitchFamily="18" charset="0"/>
              </a:rPr>
              <a:t>Luật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chơi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Hãy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chọn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những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thùng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thư</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phù</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hợp</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cho</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mỗi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chú</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chim</a:t>
            </a:r>
            <a:r>
              <a:rPr lang="en-US" sz="2400" b="1" i="1" dirty="0" smtClean="0">
                <a:solidFill>
                  <a:srgbClr val="C00000"/>
                </a:solidFill>
                <a:latin typeface="Times New Roman" panose="02020603050405020304" pitchFamily="18" charset="0"/>
                <a:cs typeface="Times New Roman" panose="02020603050405020304" pitchFamily="18" charset="0"/>
              </a:rPr>
              <a:t>.</a:t>
            </a:r>
            <a:endParaRPr lang="en-US"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032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2344 -0.10694 L 0.77565 0.44028 " pathEditMode="relative" rAng="0" ptsTypes="AA">
                                      <p:cBhvr>
                                        <p:cTn id="6" dur="2000" fill="hold"/>
                                        <p:tgtEl>
                                          <p:spTgt spid="5"/>
                                        </p:tgtEl>
                                        <p:attrNameLst>
                                          <p:attrName>ppt_x</p:attrName>
                                          <p:attrName>ppt_y</p:attrName>
                                        </p:attrNameLst>
                                      </p:cBhvr>
                                      <p:rCtr x="39948" y="27361"/>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4.44444E-6 L -0.15795 0.49098 " pathEditMode="relative" rAng="0" ptsTypes="AA">
                                      <p:cBhvr>
                                        <p:cTn id="11" dur="2000" fill="hold"/>
                                        <p:tgtEl>
                                          <p:spTgt spid="10"/>
                                        </p:tgtEl>
                                        <p:attrNameLst>
                                          <p:attrName>ppt_x</p:attrName>
                                          <p:attrName>ppt_y</p:attrName>
                                        </p:attrNameLst>
                                      </p:cBhvr>
                                      <p:rCtr x="-7904" y="24537"/>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4089 0.02847 L -0.35599 0.45903 " pathEditMode="relative" rAng="0" ptsTypes="AA">
                                      <p:cBhvr>
                                        <p:cTn id="16" dur="2000" fill="hold"/>
                                        <p:tgtEl>
                                          <p:spTgt spid="43"/>
                                        </p:tgtEl>
                                        <p:attrNameLst>
                                          <p:attrName>ppt_x</p:attrName>
                                          <p:attrName>ppt_y</p:attrName>
                                        </p:attrNameLst>
                                      </p:cBhvr>
                                      <p:rCtr x="-15755" y="21528"/>
                                    </p:animMotion>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3.7037E-7 L 0.11341 0.40764 " pathEditMode="relative" rAng="0" ptsTypes="AA">
                                      <p:cBhvr>
                                        <p:cTn id="21" dur="2000" fill="hold"/>
                                        <p:tgtEl>
                                          <p:spTgt spid="15"/>
                                        </p:tgtEl>
                                        <p:attrNameLst>
                                          <p:attrName>ppt_x</p:attrName>
                                          <p:attrName>ppt_y</p:attrName>
                                        </p:attrNameLst>
                                      </p:cBhvr>
                                      <p:rCtr x="5664" y="20370"/>
                                    </p:animMotion>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214</Words>
  <Application>Microsoft Office PowerPoint</Application>
  <PresentationFormat>Widescreen</PresentationFormat>
  <Paragraphs>44</Paragraphs>
  <Slides>11</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vt:i4>
      </vt:variant>
    </vt:vector>
  </HeadingPairs>
  <TitlesOfParts>
    <vt:vector size="27" baseType="lpstr">
      <vt:lpstr>Microsoft YaHei</vt:lpstr>
      <vt:lpstr>Microsoft YaHei</vt:lpstr>
      <vt:lpstr>黑体</vt:lpstr>
      <vt:lpstr>宋体</vt:lpstr>
      <vt:lpstr>宋体</vt:lpstr>
      <vt:lpstr>Arial</vt:lpstr>
      <vt:lpstr>Calibri</vt:lpstr>
      <vt:lpstr>Calibri Light</vt:lpstr>
      <vt:lpstr>inpin heiti</vt:lpstr>
      <vt:lpstr>ITC Avant Garde Std Bk</vt:lpstr>
      <vt:lpstr>Times New Roman</vt:lpstr>
      <vt:lpstr>UTM Avo</vt:lpstr>
      <vt:lpstr>方正卡通简体</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hái táo Luật chơi: Hãy chọn những quả táo đúng với kết quả ở mỗi rổ.</vt:lpstr>
      <vt:lpstr>Chim đưa thư Luật chơi: Hãy chọn những thùng thư phù hợp cho mỗi chú chim.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dc:creator>
  <cp:lastModifiedBy>Admin</cp:lastModifiedBy>
  <cp:revision>40</cp:revision>
  <dcterms:created xsi:type="dcterms:W3CDTF">2021-05-22T03:38:00Z</dcterms:created>
  <dcterms:modified xsi:type="dcterms:W3CDTF">2021-11-02T08:58:51Z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