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6" r:id="rId10"/>
    <p:sldId id="267" r:id="rId11"/>
    <p:sldId id="261" r:id="rId12"/>
    <p:sldId id="265" r:id="rId13"/>
    <p:sldId id="268" r:id="rId14"/>
    <p:sldId id="269" r:id="rId15"/>
    <p:sldId id="271" r:id="rId16"/>
    <p:sldId id="270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13F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4" autoAdjust="0"/>
    <p:restoredTop sz="94660"/>
  </p:normalViewPr>
  <p:slideViewPr>
    <p:cSldViewPr snapToGrid="0">
      <p:cViewPr varScale="1">
        <p:scale>
          <a:sx n="46" d="100"/>
          <a:sy n="46" d="100"/>
        </p:scale>
        <p:origin x="154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10294-3101-4407-A738-3FE73C6B6AD2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2E9C-B276-4619-8296-3CE912864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2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C0B672-DE31-487A-9DF8-13F06B40AEB8}"/>
              </a:ext>
            </a:extLst>
          </p:cNvPr>
          <p:cNvSpPr/>
          <p:nvPr userDrawn="1"/>
        </p:nvSpPr>
        <p:spPr>
          <a:xfrm>
            <a:off x="10927830" y="0"/>
            <a:ext cx="1264170" cy="113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89F76E-8FE6-4AEE-8FAA-6ECC2404D2C7}"/>
              </a:ext>
            </a:extLst>
          </p:cNvPr>
          <p:cNvSpPr/>
          <p:nvPr userDrawn="1"/>
        </p:nvSpPr>
        <p:spPr>
          <a:xfrm>
            <a:off x="0" y="6415790"/>
            <a:ext cx="5876144" cy="4422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b="1" i="1">
                <a:latin typeface="HP001 4 hàng" panose="020B0603050302020204" pitchFamily="34" charset="0"/>
              </a:rPr>
              <a:t>Hà Thị Hương Quỳnh - 0985809437</a:t>
            </a:r>
          </a:p>
        </p:txBody>
      </p:sp>
    </p:spTree>
    <p:extLst>
      <p:ext uri="{BB962C8B-B14F-4D97-AF65-F5344CB8AC3E}">
        <p14:creationId xmlns:p14="http://schemas.microsoft.com/office/powerpoint/2010/main" val="1775891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5C2F02A-7D4C-403E-AC9C-1624884DF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9F7F4C-AAB6-4BE2-9642-80122E43FFC0}"/>
              </a:ext>
            </a:extLst>
          </p:cNvPr>
          <p:cNvSpPr/>
          <p:nvPr userDrawn="1"/>
        </p:nvSpPr>
        <p:spPr>
          <a:xfrm>
            <a:off x="6217382" y="6436316"/>
            <a:ext cx="5876144" cy="30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i="1">
                <a:solidFill>
                  <a:schemeClr val="tx1"/>
                </a:solidFill>
                <a:latin typeface="HP001 4 hàng" panose="020B0603050302020204" pitchFamily="34" charset="0"/>
              </a:rPr>
              <a:t>Hà Thị Hương Quỳnh - 0985809437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EB5074-8BB8-44C1-9AE0-B6612EF415A5}"/>
              </a:ext>
            </a:extLst>
          </p:cNvPr>
          <p:cNvSpPr/>
          <p:nvPr userDrawn="1"/>
        </p:nvSpPr>
        <p:spPr>
          <a:xfrm>
            <a:off x="10927830" y="0"/>
            <a:ext cx="1264170" cy="113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3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FD666A-A39E-4B9D-A029-BAC386491C4D}"/>
              </a:ext>
            </a:extLst>
          </p:cNvPr>
          <p:cNvSpPr/>
          <p:nvPr userDrawn="1"/>
        </p:nvSpPr>
        <p:spPr>
          <a:xfrm>
            <a:off x="6315856" y="6520723"/>
            <a:ext cx="5876144" cy="30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i="1">
                <a:solidFill>
                  <a:schemeClr val="tx1"/>
                </a:solidFill>
                <a:latin typeface="HP001 4 hàng" panose="020B0603050302020204" pitchFamily="34" charset="0"/>
              </a:rPr>
              <a:t>Hà Thị Hương Quỳnh - 0985809437</a:t>
            </a:r>
          </a:p>
        </p:txBody>
      </p:sp>
    </p:spTree>
    <p:extLst>
      <p:ext uri="{BB962C8B-B14F-4D97-AF65-F5344CB8AC3E}">
        <p14:creationId xmlns:p14="http://schemas.microsoft.com/office/powerpoint/2010/main" val="40584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5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B4BA64-A1C8-4AFA-A9AF-B5791C5D24C1}"/>
              </a:ext>
            </a:extLst>
          </p:cNvPr>
          <p:cNvSpPr txBox="1"/>
          <p:nvPr/>
        </p:nvSpPr>
        <p:spPr>
          <a:xfrm>
            <a:off x="0" y="1145632"/>
            <a:ext cx="8260080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50"/>
                </a:solidFill>
                <a:latin typeface="HP-087" panose="020B0803050302020204" pitchFamily="34" charset="0"/>
              </a:rPr>
              <a:t>TIẾNG VIỆT 3</a:t>
            </a:r>
          </a:p>
          <a:p>
            <a:pPr algn="ctr"/>
            <a:r>
              <a:rPr lang="en-US" sz="4400" b="1" dirty="0" err="1">
                <a:solidFill>
                  <a:srgbClr val="00B050"/>
                </a:solidFill>
                <a:latin typeface="HP-087" panose="020B0803050302020204" pitchFamily="34" charset="0"/>
              </a:rPr>
              <a:t>Tuần</a:t>
            </a:r>
            <a:r>
              <a:rPr lang="en-US" sz="4400" b="1" dirty="0">
                <a:solidFill>
                  <a:srgbClr val="00B050"/>
                </a:solidFill>
                <a:latin typeface="HP-087" panose="020B0803050302020204" pitchFamily="34" charset="0"/>
              </a:rPr>
              <a:t> 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1C1A2-C518-48C1-BA19-E9631310418F}"/>
              </a:ext>
            </a:extLst>
          </p:cNvPr>
          <p:cNvSpPr txBox="1"/>
          <p:nvPr/>
        </p:nvSpPr>
        <p:spPr>
          <a:xfrm>
            <a:off x="0" y="3812024"/>
            <a:ext cx="82600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21: </a:t>
            </a:r>
            <a:r>
              <a:rPr lang="en-US" sz="6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6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6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1C6706-9FE1-47CB-BA31-C98BE7F2DE4B}"/>
              </a:ext>
            </a:extLst>
          </p:cNvPr>
          <p:cNvSpPr txBox="1"/>
          <p:nvPr/>
        </p:nvSpPr>
        <p:spPr>
          <a:xfrm>
            <a:off x="0" y="362932"/>
            <a:ext cx="826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12880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E8F1FDA-8725-41AA-A933-036E271CF0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D5BE6AA-7F7B-4AF3-8AC7-9E7895A223BC}"/>
              </a:ext>
            </a:extLst>
          </p:cNvPr>
          <p:cNvSpPr txBox="1"/>
          <p:nvPr/>
        </p:nvSpPr>
        <p:spPr>
          <a:xfrm>
            <a:off x="3946968" y="324093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HP001 4 hàng" panose="020B0603050302020204" pitchFamily="34" charset="0"/>
              </a:rPr>
              <a:t>Lu</a:t>
            </a:r>
            <a:r>
              <a:rPr lang="el-GR" sz="3400" b="1">
                <a:solidFill>
                  <a:srgbClr val="FF0000"/>
                </a:solidFill>
                <a:latin typeface="HP001 4 hàng" panose="020B0603050302020204" pitchFamily="34" charset="0"/>
              </a:rPr>
              <a:t>ΐ</a:t>
            </a:r>
            <a:r>
              <a:rPr lang="en-US" sz="3400" b="1">
                <a:solidFill>
                  <a:srgbClr val="FF0000"/>
                </a:solidFill>
                <a:latin typeface="HP001 4 hàng" panose="020B0603050302020204" pitchFamily="34" charset="0"/>
              </a:rPr>
              <a:t>İn </a:t>
            </a:r>
            <a:r>
              <a:rPr lang="el-GR" sz="3400" b="1">
                <a:solidFill>
                  <a:srgbClr val="FF0000"/>
                </a:solidFill>
                <a:latin typeface="HP001 4 hàng" panose="020B0603050302020204" pitchFamily="34" charset="0"/>
              </a:rPr>
              <a:t>νμ</a:t>
            </a:r>
            <a:r>
              <a:rPr lang="en-US" sz="3400" b="1">
                <a:solidFill>
                  <a:srgbClr val="FF0000"/>
                </a:solidFill>
                <a:latin typeface="HP001 4 hàng" panose="020B0603050302020204" pitchFamily="34" charset="0"/>
              </a:rPr>
              <a:t>Ğt Ǉừ </a:t>
            </a:r>
            <a:r>
              <a:rPr lang="el-GR" sz="3400" b="1">
                <a:solidFill>
                  <a:srgbClr val="FF0000"/>
                </a:solidFill>
                <a:latin typeface="HP001 4 hàng" panose="020B0603050302020204" pitchFamily="34" charset="0"/>
              </a:rPr>
              <a:t>δ</a:t>
            </a:r>
            <a:r>
              <a:rPr lang="en-US" sz="3400" b="1">
                <a:solidFill>
                  <a:srgbClr val="FF0000"/>
                </a:solidFill>
                <a:latin typeface="HP001 4 hàng" panose="020B0603050302020204" pitchFamily="34" charset="0"/>
              </a:rPr>
              <a:t>ó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2F695BB-C86B-458A-977D-509ACDB20B13}"/>
              </a:ext>
            </a:extLst>
          </p:cNvPr>
          <p:cNvSpPr txBox="1"/>
          <p:nvPr/>
        </p:nvSpPr>
        <p:spPr>
          <a:xfrm>
            <a:off x="4643378" y="1020502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kho sách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3E80946-9887-405C-87E7-A4F9DF0FFD83}"/>
              </a:ext>
            </a:extLst>
          </p:cNvPr>
          <p:cNvSpPr txBox="1"/>
          <p:nvPr/>
        </p:nvSpPr>
        <p:spPr>
          <a:xfrm>
            <a:off x="4643378" y="1693930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say sưa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C0B64AA-B5BB-4148-A599-AD5C59CD6613}"/>
              </a:ext>
            </a:extLst>
          </p:cNvPr>
          <p:cNvSpPr txBox="1"/>
          <p:nvPr/>
        </p:nvSpPr>
        <p:spPr>
          <a:xfrm>
            <a:off x="4643378" y="2378933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trí nhớ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289530"/>
            <a:ext cx="12192000" cy="568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9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2">
            <a:extLst>
              <a:ext uri="{FF2B5EF4-FFF2-40B4-BE49-F238E27FC236}">
                <a16:creationId xmlns:a16="http://schemas.microsoft.com/office/drawing/2014/main" id="{034E4E4E-F08B-4EF3-9CC7-A1B7808B11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5" y="0"/>
            <a:ext cx="10936225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D88EB96-9425-4F51-B9E0-4E57FBDCE887}"/>
              </a:ext>
            </a:extLst>
          </p:cNvPr>
          <p:cNvSpPr txBox="1"/>
          <p:nvPr/>
        </p:nvSpPr>
        <p:spPr>
          <a:xfrm>
            <a:off x="3164055" y="323977"/>
            <a:ext cx="7772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Thứ	  ngày	tháng  năm 202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BFF6BC0-D36E-43ED-98B6-CD84C4C82BE2}"/>
              </a:ext>
            </a:extLst>
          </p:cNvPr>
          <p:cNvSpPr txBox="1"/>
          <p:nvPr/>
        </p:nvSpPr>
        <p:spPr>
          <a:xfrm>
            <a:off x="5242095" y="983803"/>
            <a:ext cx="30245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D079C2A-2DBF-4893-9200-02B048DF73DB}"/>
              </a:ext>
            </a:extLst>
          </p:cNvPr>
          <p:cNvSpPr txBox="1"/>
          <p:nvPr/>
        </p:nvSpPr>
        <p:spPr>
          <a:xfrm>
            <a:off x="7648724" y="997499"/>
            <a:ext cx="18736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Bài 21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F446960-1EE7-45B8-AC25-7744C7EEDEED}"/>
              </a:ext>
            </a:extLst>
          </p:cNvPr>
          <p:cNvSpPr txBox="1"/>
          <p:nvPr/>
        </p:nvSpPr>
        <p:spPr>
          <a:xfrm>
            <a:off x="3958889" y="1671021"/>
            <a:ext cx="68310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Nghe – viết: Kho sách của ông bà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2379404-03D1-4DAB-90B4-DBD88323D0C3}"/>
              </a:ext>
            </a:extLst>
          </p:cNvPr>
          <p:cNvSpPr txBox="1"/>
          <p:nvPr/>
        </p:nvSpPr>
        <p:spPr>
          <a:xfrm>
            <a:off x="2558564" y="4926294"/>
            <a:ext cx="9357360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BuĔ tĒ, tċ say sưa nghe kho sách của bà. Kho sách nào cùng thật kì diệu.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3F4324FC-4A96-4DB4-A5C7-F652DFD81D06}"/>
              </a:ext>
            </a:extLst>
          </p:cNvPr>
          <p:cNvSpPr/>
          <p:nvPr/>
        </p:nvSpPr>
        <p:spPr>
          <a:xfrm>
            <a:off x="0" y="423214"/>
            <a:ext cx="1384719" cy="94002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BÀI MẪU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3F3EFF-1FA0-49C8-BC78-673E5EDA7F51}"/>
              </a:ext>
            </a:extLst>
          </p:cNvPr>
          <p:cNvSpPr txBox="1"/>
          <p:nvPr/>
        </p:nvSpPr>
        <p:spPr>
          <a:xfrm>
            <a:off x="3236744" y="2330847"/>
            <a:ext cx="8763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Ông tċ có </a:t>
            </a:r>
            <a:r>
              <a:rPr lang="el-GR" sz="3400" b="1">
                <a:solidFill>
                  <a:srgbClr val="7030A0"/>
                </a:solidFill>
                <a:latin typeface="HP001 4 hàng" panose="020B0603050302020204" pitchFamily="34" charset="0"/>
              </a:rPr>
              <a:t>ς</a:t>
            </a:r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ất nhiều sách. Bà thì không có </a:t>
            </a:r>
            <a:endParaRPr lang="en-US" sz="3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91F57-1B54-417E-BB36-313289DE950A}"/>
              </a:ext>
            </a:extLst>
          </p:cNvPr>
          <p:cNvSpPr txBox="1"/>
          <p:nvPr/>
        </p:nvSpPr>
        <p:spPr>
          <a:xfrm>
            <a:off x="2604284" y="3021153"/>
            <a:ext cx="970788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những giá sách đầy ắp như ông, nhưng bà có cả </a:t>
            </a:r>
            <a:endParaRPr lang="en-US" sz="3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4F0D4F-9048-4C2C-A3F3-8556F6897156}"/>
              </a:ext>
            </a:extLst>
          </p:cNvPr>
          <p:cNvSpPr txBox="1"/>
          <p:nvPr/>
        </p:nvSpPr>
        <p:spPr>
          <a:xfrm>
            <a:off x="2585166" y="3683386"/>
            <a:ext cx="960683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mŎ kho sách trong trí nhớ. Tċ </a:t>
            </a:r>
            <a:r>
              <a:rPr lang="el-GR" sz="3400" b="1">
                <a:solidFill>
                  <a:srgbClr val="7030A0"/>
                </a:solidFill>
                <a:latin typeface="HP001 4 hàng" panose="020B0603050302020204" pitchFamily="34" charset="0"/>
              </a:rPr>
              <a:t>ς</a:t>
            </a:r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ất thích về nhà </a:t>
            </a:r>
            <a:endParaRPr lang="en-US" sz="3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BBCBA7-2C5F-40C4-AE63-90FEE81B09D4}"/>
              </a:ext>
            </a:extLst>
          </p:cNvPr>
          <p:cNvSpPr txBox="1"/>
          <p:nvPr/>
        </p:nvSpPr>
        <p:spPr>
          <a:xfrm>
            <a:off x="2614470" y="4381990"/>
            <a:ext cx="972699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ông bà. Ban ngày, tċ mải miết đǌ sách vƞ ông.</a:t>
            </a:r>
            <a:endParaRPr lang="en-US" sz="3400"/>
          </a:p>
        </p:txBody>
      </p:sp>
      <p:sp>
        <p:nvSpPr>
          <p:cNvPr id="13" name="Rectangle 12"/>
          <p:cNvSpPr/>
          <p:nvPr/>
        </p:nvSpPr>
        <p:spPr>
          <a:xfrm>
            <a:off x="0" y="6289530"/>
            <a:ext cx="12192000" cy="568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" descr="Horizontal brick">
            <a:extLst>
              <a:ext uri="{FF2B5EF4-FFF2-40B4-BE49-F238E27FC236}">
                <a16:creationId xmlns:a16="http://schemas.microsoft.com/office/drawing/2014/main" id="{126F4730-2B56-4434-BA1A-07C5ABFEB9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46493" y="-423817"/>
            <a:ext cx="6760693" cy="288746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kern="1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1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kern="1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Student Writing (#4) | Free SVG">
            <a:extLst>
              <a:ext uri="{FF2B5EF4-FFF2-40B4-BE49-F238E27FC236}">
                <a16:creationId xmlns:a16="http://schemas.microsoft.com/office/drawing/2014/main" id="{F6A3328C-26B9-455D-9AA1-BF62CD076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329" y="3358149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2">
            <a:extLst>
              <a:ext uri="{FF2B5EF4-FFF2-40B4-BE49-F238E27FC236}">
                <a16:creationId xmlns:a16="http://schemas.microsoft.com/office/drawing/2014/main" id="{14C62883-4FF4-4C5E-9C5B-93C70016B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762" y="498385"/>
            <a:ext cx="1390224" cy="2262059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4B36236A-B204-4510-BA2A-BEF91CA69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8197" y="396312"/>
            <a:ext cx="1390224" cy="2262059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D2C13C1-252B-44CC-9B9B-8BC8C3BEEE2A}"/>
              </a:ext>
            </a:extLst>
          </p:cNvPr>
          <p:cNvSpPr txBox="1"/>
          <p:nvPr/>
        </p:nvSpPr>
        <p:spPr>
          <a:xfrm>
            <a:off x="18197" y="2658371"/>
            <a:ext cx="50348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ngực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 – 30 cm.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mép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song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song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F07963-84BA-4C98-A87A-DC253ACED9AA}"/>
              </a:ext>
            </a:extLst>
          </p:cNvPr>
          <p:cNvSpPr txBox="1"/>
          <p:nvPr/>
        </p:nvSpPr>
        <p:spPr>
          <a:xfrm>
            <a:off x="7138919" y="2709440"/>
            <a:ext cx="513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Cách cầm bút:</a:t>
            </a:r>
          </a:p>
          <a:p>
            <a:pPr marL="285750" indent="-285750">
              <a:buFontTx/>
              <a:buChar char="-"/>
            </a:pPr>
            <a:r>
              <a:rPr lang="en-US" sz="25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 bút bằng 3 ngón tay: ngón cái, ngón trỏ, ngón giữa.</a:t>
            </a:r>
          </a:p>
          <a:p>
            <a:pPr marL="285750" indent="-285750">
              <a:buFontTx/>
              <a:buChar char="-"/>
            </a:pPr>
            <a:r>
              <a:rPr lang="en-US" sz="25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viết, dung 3 ngón tay di chuyển từ trái sang phải, cán bút nghiêng về phía bên phải, cổ tay, khuỷu tay và cánh tay cử động mềm mại, thoải mái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89530"/>
            <a:ext cx="12192000" cy="568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202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C2467543-E4FC-4863-95FD-5450B5B04D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32">
            <a:extLst>
              <a:ext uri="{FF2B5EF4-FFF2-40B4-BE49-F238E27FC236}">
                <a16:creationId xmlns:a16="http://schemas.microsoft.com/office/drawing/2014/main" id="{F5C51950-1476-45B6-9CE2-A00955CB2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683" y="722047"/>
            <a:ext cx="1390224" cy="2262059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BA040E4C-0277-4BC0-A917-AF2D52732BD0}"/>
              </a:ext>
            </a:extLst>
          </p:cNvPr>
          <p:cNvSpPr txBox="1"/>
          <p:nvPr/>
        </p:nvSpPr>
        <p:spPr>
          <a:xfrm>
            <a:off x="1475630" y="412160"/>
            <a:ext cx="9539248" cy="152822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800" b="1" i="1" dirty="0">
                <a:solidFill>
                  <a:srgbClr val="FF0000"/>
                </a:solidFill>
                <a:latin typeface="HP-087" panose="020B0803050302020204" pitchFamily="34" charset="0"/>
                <a:cs typeface="Times New Roman" panose="02020603050405020304" pitchFamily="18" charset="0"/>
              </a:rPr>
              <a:t>SOÁT LỖI</a:t>
            </a:r>
          </a:p>
        </p:txBody>
      </p:sp>
      <p:pic>
        <p:nvPicPr>
          <p:cNvPr id="5" name="图片 32">
            <a:extLst>
              <a:ext uri="{FF2B5EF4-FFF2-40B4-BE49-F238E27FC236}">
                <a16:creationId xmlns:a16="http://schemas.microsoft.com/office/drawing/2014/main" id="{1BE69B01-E79D-494D-8822-D20534582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8087" y="890039"/>
            <a:ext cx="1390224" cy="2262059"/>
          </a:xfrm>
          <a:prstGeom prst="rect">
            <a:avLst/>
          </a:prstGeom>
        </p:spPr>
      </p:pic>
      <p:pic>
        <p:nvPicPr>
          <p:cNvPr id="6" name="图片 32">
            <a:extLst>
              <a:ext uri="{FF2B5EF4-FFF2-40B4-BE49-F238E27FC236}">
                <a16:creationId xmlns:a16="http://schemas.microsoft.com/office/drawing/2014/main" id="{182A8C0F-365A-47F2-B21D-7123B883E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1035" y="0"/>
            <a:ext cx="1390224" cy="2262059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5E17AE4D-C412-46D6-B0CA-D542DDE81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162" y="-95116"/>
            <a:ext cx="1390224" cy="2262059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EC20AF7C-21CD-4DF6-B170-B7BA07950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1931244" y="1613856"/>
            <a:ext cx="4429760" cy="5784573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BD55391-47FD-4C0D-8303-122FA1383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658084" y="2055148"/>
            <a:ext cx="4466358" cy="55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6;p22">
            <a:extLst>
              <a:ext uri="{FF2B5EF4-FFF2-40B4-BE49-F238E27FC236}">
                <a16:creationId xmlns:a16="http://schemas.microsoft.com/office/drawing/2014/main" id="{75D6391E-2192-4AAD-8322-ED00255A7264}"/>
              </a:ext>
            </a:extLst>
          </p:cNvPr>
          <p:cNvSpPr/>
          <p:nvPr/>
        </p:nvSpPr>
        <p:spPr>
          <a:xfrm>
            <a:off x="898262" y="1803802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297;p22" descr="HÃ¬nh áº£nh cÃ³ liÃªn quan">
            <a:extLst>
              <a:ext uri="{FF2B5EF4-FFF2-40B4-BE49-F238E27FC236}">
                <a16:creationId xmlns:a16="http://schemas.microsoft.com/office/drawing/2014/main" id="{49CC6685-1706-4DFD-A719-F0813EE5218D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-101" t="-1988" r="52760" b="1988"/>
          <a:stretch/>
        </p:blipFill>
        <p:spPr>
          <a:xfrm>
            <a:off x="7072948" y="2644438"/>
            <a:ext cx="3227538" cy="44765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98;p22">
            <a:extLst>
              <a:ext uri="{FF2B5EF4-FFF2-40B4-BE49-F238E27FC236}">
                <a16:creationId xmlns:a16="http://schemas.microsoft.com/office/drawing/2014/main" id="{40537422-0261-448D-84B6-39A61BC2810D}"/>
              </a:ext>
            </a:extLst>
          </p:cNvPr>
          <p:cNvSpPr/>
          <p:nvPr/>
        </p:nvSpPr>
        <p:spPr>
          <a:xfrm>
            <a:off x="3651130" y="152150"/>
            <a:ext cx="5472827" cy="1064161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BÀI VIẾT</a:t>
            </a:r>
          </a:p>
        </p:txBody>
      </p:sp>
      <p:sp>
        <p:nvSpPr>
          <p:cNvPr id="6" name="Google Shape;299;p22">
            <a:extLst>
              <a:ext uri="{FF2B5EF4-FFF2-40B4-BE49-F238E27FC236}">
                <a16:creationId xmlns:a16="http://schemas.microsoft.com/office/drawing/2014/main" id="{4F422256-5C86-4E03-B81F-A64EB693898F}"/>
              </a:ext>
            </a:extLst>
          </p:cNvPr>
          <p:cNvSpPr txBox="1"/>
          <p:nvPr/>
        </p:nvSpPr>
        <p:spPr>
          <a:xfrm>
            <a:off x="1104147" y="2021027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297;p22" descr="HÃ¬nh áº£nh cÃ³ liÃªn quan">
            <a:extLst>
              <a:ext uri="{FF2B5EF4-FFF2-40B4-BE49-F238E27FC236}">
                <a16:creationId xmlns:a16="http://schemas.microsoft.com/office/drawing/2014/main" id="{5C3BE720-2BDC-4E05-9F73-84D788129CC0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48770" t="-1988" r="25190" b="1988"/>
          <a:stretch/>
        </p:blipFill>
        <p:spPr>
          <a:xfrm>
            <a:off x="10300486" y="2393015"/>
            <a:ext cx="1786289" cy="474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77D6E05-DF3C-4421-AC40-AF55CBFBDB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641025" y="1981306"/>
            <a:ext cx="950585" cy="964591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68151DD3-EE3D-4E14-B236-7434CECD48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525913" y="3123399"/>
            <a:ext cx="950585" cy="9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3">
            <a:extLst>
              <a:ext uri="{FF2B5EF4-FFF2-40B4-BE49-F238E27FC236}">
                <a16:creationId xmlns:a16="http://schemas.microsoft.com/office/drawing/2014/main" id="{7F77090D-28D8-4BD4-8D64-19BD4734637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98" y="179"/>
            <a:chExt cx="20158" cy="10821"/>
          </a:xfrm>
        </p:grpSpPr>
        <p:grpSp>
          <p:nvGrpSpPr>
            <p:cNvPr id="3" name="组合 123">
              <a:extLst>
                <a:ext uri="{FF2B5EF4-FFF2-40B4-BE49-F238E27FC236}">
                  <a16:creationId xmlns:a16="http://schemas.microsoft.com/office/drawing/2014/main" id="{CF4C321E-F680-4BE2-85B0-B4950E048E62}"/>
                </a:ext>
              </a:extLst>
            </p:cNvPr>
            <p:cNvGrpSpPr/>
            <p:nvPr/>
          </p:nvGrpSpPr>
          <p:grpSpPr>
            <a:xfrm>
              <a:off x="9572" y="179"/>
              <a:ext cx="10784" cy="10801"/>
              <a:chOff x="-2" y="-76"/>
              <a:chExt cx="19220" cy="11142"/>
            </a:xfrm>
          </p:grpSpPr>
          <p:grpSp>
            <p:nvGrpSpPr>
              <p:cNvPr id="29" name="组合 124">
                <a:extLst>
                  <a:ext uri="{FF2B5EF4-FFF2-40B4-BE49-F238E27FC236}">
                    <a16:creationId xmlns:a16="http://schemas.microsoft.com/office/drawing/2014/main" id="{719B2B09-C82D-47FF-B59D-23A07E4F0CFE}"/>
                  </a:ext>
                </a:extLst>
              </p:cNvPr>
              <p:cNvGrpSpPr/>
              <p:nvPr/>
            </p:nvGrpSpPr>
            <p:grpSpPr>
              <a:xfrm rot="5400000">
                <a:off x="4736" y="-3915"/>
                <a:ext cx="9744" cy="19220"/>
                <a:chOff x="4789" y="266"/>
                <a:chExt cx="9744" cy="11143"/>
              </a:xfrm>
            </p:grpSpPr>
            <p:cxnSp>
              <p:nvCxnSpPr>
                <p:cNvPr id="45" name="直接连接符 125">
                  <a:extLst>
                    <a:ext uri="{FF2B5EF4-FFF2-40B4-BE49-F238E27FC236}">
                      <a16:creationId xmlns:a16="http://schemas.microsoft.com/office/drawing/2014/main" id="{09261A7C-F547-4C69-AB80-13EF4318C6B4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6" name="直接连接符 126">
                  <a:extLst>
                    <a:ext uri="{FF2B5EF4-FFF2-40B4-BE49-F238E27FC236}">
                      <a16:creationId xmlns:a16="http://schemas.microsoft.com/office/drawing/2014/main" id="{8D6619F1-EDB7-41CC-AD27-7EFB5A33BCDC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7" name="直接连接符 127">
                  <a:extLst>
                    <a:ext uri="{FF2B5EF4-FFF2-40B4-BE49-F238E27FC236}">
                      <a16:creationId xmlns:a16="http://schemas.microsoft.com/office/drawing/2014/main" id="{A5A5DB30-B08F-4ACC-BBF4-A1AFECB43453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8" name="直接连接符 128">
                  <a:extLst>
                    <a:ext uri="{FF2B5EF4-FFF2-40B4-BE49-F238E27FC236}">
                      <a16:creationId xmlns:a16="http://schemas.microsoft.com/office/drawing/2014/main" id="{8D28FD8F-E90D-4F14-861B-4AF412D1E507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9" name="直接连接符 129">
                  <a:extLst>
                    <a:ext uri="{FF2B5EF4-FFF2-40B4-BE49-F238E27FC236}">
                      <a16:creationId xmlns:a16="http://schemas.microsoft.com/office/drawing/2014/main" id="{6C431C42-9A34-47C5-87EF-AA1F7829BBF6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50" name="直接连接符 130">
                  <a:extLst>
                    <a:ext uri="{FF2B5EF4-FFF2-40B4-BE49-F238E27FC236}">
                      <a16:creationId xmlns:a16="http://schemas.microsoft.com/office/drawing/2014/main" id="{F8ACB92A-48A0-4E1B-BA32-8C847AA49ED0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51" name="直接连接符 131">
                  <a:extLst>
                    <a:ext uri="{FF2B5EF4-FFF2-40B4-BE49-F238E27FC236}">
                      <a16:creationId xmlns:a16="http://schemas.microsoft.com/office/drawing/2014/main" id="{2FF8BD4D-9C5C-4D8A-97CB-CD69B1A9484B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52" name="直接连接符 132">
                  <a:extLst>
                    <a:ext uri="{FF2B5EF4-FFF2-40B4-BE49-F238E27FC236}">
                      <a16:creationId xmlns:a16="http://schemas.microsoft.com/office/drawing/2014/main" id="{F6118863-8B04-44E5-ABE1-0E3038B8A162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  <p:grpSp>
            <p:nvGrpSpPr>
              <p:cNvPr id="30" name="组合 133">
                <a:extLst>
                  <a:ext uri="{FF2B5EF4-FFF2-40B4-BE49-F238E27FC236}">
                    <a16:creationId xmlns:a16="http://schemas.microsoft.com/office/drawing/2014/main" id="{BF35374A-5039-44BF-9AC0-B3A76F0E77CE}"/>
                  </a:ext>
                </a:extLst>
              </p:cNvPr>
              <p:cNvGrpSpPr/>
              <p:nvPr/>
            </p:nvGrpSpPr>
            <p:grpSpPr>
              <a:xfrm>
                <a:off x="499" y="-76"/>
                <a:ext cx="18096" cy="11142"/>
                <a:chOff x="613" y="266"/>
                <a:chExt cx="18096" cy="11142"/>
              </a:xfrm>
            </p:grpSpPr>
            <p:cxnSp>
              <p:nvCxnSpPr>
                <p:cNvPr id="31" name="直接连接符 134">
                  <a:extLst>
                    <a:ext uri="{FF2B5EF4-FFF2-40B4-BE49-F238E27FC236}">
                      <a16:creationId xmlns:a16="http://schemas.microsoft.com/office/drawing/2014/main" id="{EE7F3A6D-EB70-472E-B9C4-08204D89694F}"/>
                    </a:ext>
                  </a:extLst>
                </p:cNvPr>
                <p:cNvCxnSpPr/>
                <p:nvPr/>
              </p:nvCxnSpPr>
              <p:spPr>
                <a:xfrm>
                  <a:off x="61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2" name="直接连接符 135">
                  <a:extLst>
                    <a:ext uri="{FF2B5EF4-FFF2-40B4-BE49-F238E27FC236}">
                      <a16:creationId xmlns:a16="http://schemas.microsoft.com/office/drawing/2014/main" id="{871A23C8-BDB5-4F20-8492-A80F8C9B5487}"/>
                    </a:ext>
                  </a:extLst>
                </p:cNvPr>
                <p:cNvCxnSpPr/>
                <p:nvPr/>
              </p:nvCxnSpPr>
              <p:spPr>
                <a:xfrm>
                  <a:off x="200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3" name="直接连接符 136">
                  <a:extLst>
                    <a:ext uri="{FF2B5EF4-FFF2-40B4-BE49-F238E27FC236}">
                      <a16:creationId xmlns:a16="http://schemas.microsoft.com/office/drawing/2014/main" id="{14B3FD3F-B9F2-4248-84E2-7176051B8795}"/>
                    </a:ext>
                  </a:extLst>
                </p:cNvPr>
                <p:cNvCxnSpPr/>
                <p:nvPr/>
              </p:nvCxnSpPr>
              <p:spPr>
                <a:xfrm>
                  <a:off x="339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4" name="直接连接符 137">
                  <a:extLst>
                    <a:ext uri="{FF2B5EF4-FFF2-40B4-BE49-F238E27FC236}">
                      <a16:creationId xmlns:a16="http://schemas.microsoft.com/office/drawing/2014/main" id="{6A383493-118A-458B-8143-D0547CA285EC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5" name="直接连接符 138">
                  <a:extLst>
                    <a:ext uri="{FF2B5EF4-FFF2-40B4-BE49-F238E27FC236}">
                      <a16:creationId xmlns:a16="http://schemas.microsoft.com/office/drawing/2014/main" id="{D27CBF40-7AC3-4BB8-8908-B7F979A9BC63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6" name="直接连接符 139">
                  <a:extLst>
                    <a:ext uri="{FF2B5EF4-FFF2-40B4-BE49-F238E27FC236}">
                      <a16:creationId xmlns:a16="http://schemas.microsoft.com/office/drawing/2014/main" id="{450E0723-3262-412F-9CA5-F1B6547634E1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7" name="直接连接符 140">
                  <a:extLst>
                    <a:ext uri="{FF2B5EF4-FFF2-40B4-BE49-F238E27FC236}">
                      <a16:creationId xmlns:a16="http://schemas.microsoft.com/office/drawing/2014/main" id="{66BA57A2-638B-4AF9-BFE8-A43EDF082560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8" name="直接连接符 141">
                  <a:extLst>
                    <a:ext uri="{FF2B5EF4-FFF2-40B4-BE49-F238E27FC236}">
                      <a16:creationId xmlns:a16="http://schemas.microsoft.com/office/drawing/2014/main" id="{637D2519-41AB-4365-90D0-030EC6744317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9" name="直接连接符 142">
                  <a:extLst>
                    <a:ext uri="{FF2B5EF4-FFF2-40B4-BE49-F238E27FC236}">
                      <a16:creationId xmlns:a16="http://schemas.microsoft.com/office/drawing/2014/main" id="{C8C803C7-617B-4CEF-B89B-649DECA73465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0" name="直接连接符 143">
                  <a:extLst>
                    <a:ext uri="{FF2B5EF4-FFF2-40B4-BE49-F238E27FC236}">
                      <a16:creationId xmlns:a16="http://schemas.microsoft.com/office/drawing/2014/main" id="{46B5DA95-0CA3-4E26-8A1C-D07F0683842F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1" name="直接连接符 144">
                  <a:extLst>
                    <a:ext uri="{FF2B5EF4-FFF2-40B4-BE49-F238E27FC236}">
                      <a16:creationId xmlns:a16="http://schemas.microsoft.com/office/drawing/2014/main" id="{BC885CA0-091A-445D-90BA-FC2976689165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2" name="直接连接符 145">
                  <a:extLst>
                    <a:ext uri="{FF2B5EF4-FFF2-40B4-BE49-F238E27FC236}">
                      <a16:creationId xmlns:a16="http://schemas.microsoft.com/office/drawing/2014/main" id="{232CF804-3BCB-4DEE-B7E4-3190CC01F201}"/>
                    </a:ext>
                  </a:extLst>
                </p:cNvPr>
                <p:cNvCxnSpPr/>
                <p:nvPr/>
              </p:nvCxnSpPr>
              <p:spPr>
                <a:xfrm>
                  <a:off x="1592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3" name="直接连接符 146">
                  <a:extLst>
                    <a:ext uri="{FF2B5EF4-FFF2-40B4-BE49-F238E27FC236}">
                      <a16:creationId xmlns:a16="http://schemas.microsoft.com/office/drawing/2014/main" id="{3501AE9A-32DE-4A94-ABA7-3123A349AC11}"/>
                    </a:ext>
                  </a:extLst>
                </p:cNvPr>
                <p:cNvCxnSpPr/>
                <p:nvPr/>
              </p:nvCxnSpPr>
              <p:spPr>
                <a:xfrm>
                  <a:off x="1731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4" name="直接连接符 147">
                  <a:extLst>
                    <a:ext uri="{FF2B5EF4-FFF2-40B4-BE49-F238E27FC236}">
                      <a16:creationId xmlns:a16="http://schemas.microsoft.com/office/drawing/2014/main" id="{AB18BFBF-FC97-452B-A14A-3E8F1D7B1A06}"/>
                    </a:ext>
                  </a:extLst>
                </p:cNvPr>
                <p:cNvCxnSpPr/>
                <p:nvPr/>
              </p:nvCxnSpPr>
              <p:spPr>
                <a:xfrm>
                  <a:off x="1870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4" name="组合 148">
              <a:extLst>
                <a:ext uri="{FF2B5EF4-FFF2-40B4-BE49-F238E27FC236}">
                  <a16:creationId xmlns:a16="http://schemas.microsoft.com/office/drawing/2014/main" id="{62020092-0CE0-47DD-801D-C7F5DD2B8B44}"/>
                </a:ext>
              </a:extLst>
            </p:cNvPr>
            <p:cNvGrpSpPr/>
            <p:nvPr/>
          </p:nvGrpSpPr>
          <p:grpSpPr>
            <a:xfrm>
              <a:off x="198" y="200"/>
              <a:ext cx="10784" cy="10801"/>
              <a:chOff x="-2" y="-76"/>
              <a:chExt cx="19220" cy="11142"/>
            </a:xfrm>
          </p:grpSpPr>
          <p:grpSp>
            <p:nvGrpSpPr>
              <p:cNvPr id="5" name="组合 149">
                <a:extLst>
                  <a:ext uri="{FF2B5EF4-FFF2-40B4-BE49-F238E27FC236}">
                    <a16:creationId xmlns:a16="http://schemas.microsoft.com/office/drawing/2014/main" id="{63B79572-8C8F-4224-8554-9DA732E130C5}"/>
                  </a:ext>
                </a:extLst>
              </p:cNvPr>
              <p:cNvGrpSpPr/>
              <p:nvPr/>
            </p:nvGrpSpPr>
            <p:grpSpPr>
              <a:xfrm rot="5400000">
                <a:off x="4736" y="-3915"/>
                <a:ext cx="9744" cy="19220"/>
                <a:chOff x="4789" y="266"/>
                <a:chExt cx="9744" cy="11143"/>
              </a:xfrm>
            </p:grpSpPr>
            <p:cxnSp>
              <p:nvCxnSpPr>
                <p:cNvPr id="21" name="直接连接符 150">
                  <a:extLst>
                    <a:ext uri="{FF2B5EF4-FFF2-40B4-BE49-F238E27FC236}">
                      <a16:creationId xmlns:a16="http://schemas.microsoft.com/office/drawing/2014/main" id="{C7F29183-147D-4DA1-9AF7-37F2D2309821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2" name="直接连接符 151">
                  <a:extLst>
                    <a:ext uri="{FF2B5EF4-FFF2-40B4-BE49-F238E27FC236}">
                      <a16:creationId xmlns:a16="http://schemas.microsoft.com/office/drawing/2014/main" id="{EB17D1F8-4BB9-4C8E-B318-845CB264FA9A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3" name="直接连接符 152">
                  <a:extLst>
                    <a:ext uri="{FF2B5EF4-FFF2-40B4-BE49-F238E27FC236}">
                      <a16:creationId xmlns:a16="http://schemas.microsoft.com/office/drawing/2014/main" id="{7C8763CC-308D-4FBD-B482-C063C482A0D6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4" name="直接连接符 153">
                  <a:extLst>
                    <a:ext uri="{FF2B5EF4-FFF2-40B4-BE49-F238E27FC236}">
                      <a16:creationId xmlns:a16="http://schemas.microsoft.com/office/drawing/2014/main" id="{82556E9A-7EF6-4B05-B46B-AAC1059D4EC4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5" name="直接连接符 154">
                  <a:extLst>
                    <a:ext uri="{FF2B5EF4-FFF2-40B4-BE49-F238E27FC236}">
                      <a16:creationId xmlns:a16="http://schemas.microsoft.com/office/drawing/2014/main" id="{D14FF175-15B4-42F5-AF89-5455C8B9F9A5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6" name="直接连接符 155">
                  <a:extLst>
                    <a:ext uri="{FF2B5EF4-FFF2-40B4-BE49-F238E27FC236}">
                      <a16:creationId xmlns:a16="http://schemas.microsoft.com/office/drawing/2014/main" id="{3522736E-8DCD-4C65-AAAD-B3BB7D0D1308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7" name="直接连接符 156">
                  <a:extLst>
                    <a:ext uri="{FF2B5EF4-FFF2-40B4-BE49-F238E27FC236}">
                      <a16:creationId xmlns:a16="http://schemas.microsoft.com/office/drawing/2014/main" id="{FA9DE77C-A3AB-44F0-890E-8787E28BAA5F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8" name="直接连接符 157">
                  <a:extLst>
                    <a:ext uri="{FF2B5EF4-FFF2-40B4-BE49-F238E27FC236}">
                      <a16:creationId xmlns:a16="http://schemas.microsoft.com/office/drawing/2014/main" id="{F122491A-D42A-4515-87E0-B6EDC2375F45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  <p:grpSp>
            <p:nvGrpSpPr>
              <p:cNvPr id="6" name="组合 158">
                <a:extLst>
                  <a:ext uri="{FF2B5EF4-FFF2-40B4-BE49-F238E27FC236}">
                    <a16:creationId xmlns:a16="http://schemas.microsoft.com/office/drawing/2014/main" id="{5ECBA24D-A34D-4685-B724-9457952BB3EC}"/>
                  </a:ext>
                </a:extLst>
              </p:cNvPr>
              <p:cNvGrpSpPr/>
              <p:nvPr/>
            </p:nvGrpSpPr>
            <p:grpSpPr>
              <a:xfrm>
                <a:off x="499" y="-76"/>
                <a:ext cx="18096" cy="11142"/>
                <a:chOff x="613" y="266"/>
                <a:chExt cx="18096" cy="11142"/>
              </a:xfrm>
            </p:grpSpPr>
            <p:cxnSp>
              <p:nvCxnSpPr>
                <p:cNvPr id="7" name="直接连接符 159">
                  <a:extLst>
                    <a:ext uri="{FF2B5EF4-FFF2-40B4-BE49-F238E27FC236}">
                      <a16:creationId xmlns:a16="http://schemas.microsoft.com/office/drawing/2014/main" id="{084CA1C9-3E2C-4B89-BF87-7DC47A833004}"/>
                    </a:ext>
                  </a:extLst>
                </p:cNvPr>
                <p:cNvCxnSpPr/>
                <p:nvPr/>
              </p:nvCxnSpPr>
              <p:spPr>
                <a:xfrm>
                  <a:off x="61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8" name="直接连接符 160">
                  <a:extLst>
                    <a:ext uri="{FF2B5EF4-FFF2-40B4-BE49-F238E27FC236}">
                      <a16:creationId xmlns:a16="http://schemas.microsoft.com/office/drawing/2014/main" id="{3DED5906-BA4E-49CC-B1B9-C79CC23503D1}"/>
                    </a:ext>
                  </a:extLst>
                </p:cNvPr>
                <p:cNvCxnSpPr/>
                <p:nvPr/>
              </p:nvCxnSpPr>
              <p:spPr>
                <a:xfrm>
                  <a:off x="200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9" name="直接连接符 161">
                  <a:extLst>
                    <a:ext uri="{FF2B5EF4-FFF2-40B4-BE49-F238E27FC236}">
                      <a16:creationId xmlns:a16="http://schemas.microsoft.com/office/drawing/2014/main" id="{EBE5F26C-7980-45B0-92D3-2D252A9142B2}"/>
                    </a:ext>
                  </a:extLst>
                </p:cNvPr>
                <p:cNvCxnSpPr/>
                <p:nvPr/>
              </p:nvCxnSpPr>
              <p:spPr>
                <a:xfrm>
                  <a:off x="339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0" name="直接连接符 162">
                  <a:extLst>
                    <a:ext uri="{FF2B5EF4-FFF2-40B4-BE49-F238E27FC236}">
                      <a16:creationId xmlns:a16="http://schemas.microsoft.com/office/drawing/2014/main" id="{FF24D238-1B48-4BB9-9354-1EDC25F39882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1" name="直接连接符 163">
                  <a:extLst>
                    <a:ext uri="{FF2B5EF4-FFF2-40B4-BE49-F238E27FC236}">
                      <a16:creationId xmlns:a16="http://schemas.microsoft.com/office/drawing/2014/main" id="{B2E2C644-C667-4776-8AF9-85E86491737A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2" name="直接连接符 164">
                  <a:extLst>
                    <a:ext uri="{FF2B5EF4-FFF2-40B4-BE49-F238E27FC236}">
                      <a16:creationId xmlns:a16="http://schemas.microsoft.com/office/drawing/2014/main" id="{C35BFF48-528D-4E9E-AF80-5D8C78CEE3DF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3" name="直接连接符 165">
                  <a:extLst>
                    <a:ext uri="{FF2B5EF4-FFF2-40B4-BE49-F238E27FC236}">
                      <a16:creationId xmlns:a16="http://schemas.microsoft.com/office/drawing/2014/main" id="{7D006BB0-F169-4AF7-B36A-105350435AFD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4" name="直接连接符 166">
                  <a:extLst>
                    <a:ext uri="{FF2B5EF4-FFF2-40B4-BE49-F238E27FC236}">
                      <a16:creationId xmlns:a16="http://schemas.microsoft.com/office/drawing/2014/main" id="{B636211E-6189-4AFA-B334-1A589EB9BBA4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5" name="直接连接符 167">
                  <a:extLst>
                    <a:ext uri="{FF2B5EF4-FFF2-40B4-BE49-F238E27FC236}">
                      <a16:creationId xmlns:a16="http://schemas.microsoft.com/office/drawing/2014/main" id="{0AFE3E39-F0DF-4827-9339-860786C576AE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6" name="直接连接符 168">
                  <a:extLst>
                    <a:ext uri="{FF2B5EF4-FFF2-40B4-BE49-F238E27FC236}">
                      <a16:creationId xmlns:a16="http://schemas.microsoft.com/office/drawing/2014/main" id="{1F4A9D0D-CF75-4159-AA5D-B8753D5AEA40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7" name="直接连接符 169">
                  <a:extLst>
                    <a:ext uri="{FF2B5EF4-FFF2-40B4-BE49-F238E27FC236}">
                      <a16:creationId xmlns:a16="http://schemas.microsoft.com/office/drawing/2014/main" id="{119EE94C-15DB-4435-AAB1-5C6CB5F8C7FB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8" name="直接连接符 170">
                  <a:extLst>
                    <a:ext uri="{FF2B5EF4-FFF2-40B4-BE49-F238E27FC236}">
                      <a16:creationId xmlns:a16="http://schemas.microsoft.com/office/drawing/2014/main" id="{7C3E79CC-48FA-4B7D-9C5A-73BB2A8AA631}"/>
                    </a:ext>
                  </a:extLst>
                </p:cNvPr>
                <p:cNvCxnSpPr/>
                <p:nvPr/>
              </p:nvCxnSpPr>
              <p:spPr>
                <a:xfrm>
                  <a:off x="1592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9" name="直接连接符 171">
                  <a:extLst>
                    <a:ext uri="{FF2B5EF4-FFF2-40B4-BE49-F238E27FC236}">
                      <a16:creationId xmlns:a16="http://schemas.microsoft.com/office/drawing/2014/main" id="{E35FD72A-941D-459D-B713-000D6A0D08C3}"/>
                    </a:ext>
                  </a:extLst>
                </p:cNvPr>
                <p:cNvCxnSpPr/>
                <p:nvPr/>
              </p:nvCxnSpPr>
              <p:spPr>
                <a:xfrm>
                  <a:off x="1731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0" name="直接连接符 172">
                  <a:extLst>
                    <a:ext uri="{FF2B5EF4-FFF2-40B4-BE49-F238E27FC236}">
                      <a16:creationId xmlns:a16="http://schemas.microsoft.com/office/drawing/2014/main" id="{8C242784-CBB5-452D-9CA1-939ED413C675}"/>
                    </a:ext>
                  </a:extLst>
                </p:cNvPr>
                <p:cNvCxnSpPr/>
                <p:nvPr/>
              </p:nvCxnSpPr>
              <p:spPr>
                <a:xfrm>
                  <a:off x="1870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</p:grpSp>
      </p:grpSp>
      <p:pic>
        <p:nvPicPr>
          <p:cNvPr id="53" name="图片 81" descr="D:\资料\图层 2.png图层 2">
            <a:extLst>
              <a:ext uri="{FF2B5EF4-FFF2-40B4-BE49-F238E27FC236}">
                <a16:creationId xmlns:a16="http://schemas.microsoft.com/office/drawing/2014/main" id="{EBFFDCF6-CF51-48F6-9167-6F45FA94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7062" y="256424"/>
            <a:ext cx="11370100" cy="6105796"/>
          </a:xfrm>
          <a:prstGeom prst="rect">
            <a:avLst/>
          </a:prstGeom>
        </p:spPr>
      </p:pic>
      <p:grpSp>
        <p:nvGrpSpPr>
          <p:cNvPr id="58" name="组合 64">
            <a:extLst>
              <a:ext uri="{FF2B5EF4-FFF2-40B4-BE49-F238E27FC236}">
                <a16:creationId xmlns:a16="http://schemas.microsoft.com/office/drawing/2014/main" id="{7E32912D-E85C-486A-A9FB-906DD1F79C57}"/>
              </a:ext>
            </a:extLst>
          </p:cNvPr>
          <p:cNvGrpSpPr/>
          <p:nvPr/>
        </p:nvGrpSpPr>
        <p:grpSpPr>
          <a:xfrm>
            <a:off x="907603" y="49565"/>
            <a:ext cx="9170921" cy="6032423"/>
            <a:chOff x="1556" y="392"/>
            <a:chExt cx="15362" cy="9499"/>
          </a:xfrm>
        </p:grpSpPr>
        <p:grpSp>
          <p:nvGrpSpPr>
            <p:cNvPr id="59" name="组合 65">
              <a:extLst>
                <a:ext uri="{FF2B5EF4-FFF2-40B4-BE49-F238E27FC236}">
                  <a16:creationId xmlns:a16="http://schemas.microsoft.com/office/drawing/2014/main" id="{27D5F925-C1C5-45CB-AA99-54AAF19DBEBC}"/>
                </a:ext>
              </a:extLst>
            </p:cNvPr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2" name="图形 8">
                <a:extLst>
                  <a:ext uri="{FF2B5EF4-FFF2-40B4-BE49-F238E27FC236}">
                    <a16:creationId xmlns:a16="http://schemas.microsoft.com/office/drawing/2014/main" id="{F0F4F112-7DC2-4837-9D83-D0639AC36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3" name="图形 9">
                <a:extLst>
                  <a:ext uri="{FF2B5EF4-FFF2-40B4-BE49-F238E27FC236}">
                    <a16:creationId xmlns:a16="http://schemas.microsoft.com/office/drawing/2014/main" id="{DA87C76A-F319-4D28-B82B-A2AE0CEB0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4" name="图形 10">
                <a:extLst>
                  <a:ext uri="{FF2B5EF4-FFF2-40B4-BE49-F238E27FC236}">
                    <a16:creationId xmlns:a16="http://schemas.microsoft.com/office/drawing/2014/main" id="{16A18442-4F58-4E5A-BC66-6A46362B7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65" name="图形 15">
                <a:extLst>
                  <a:ext uri="{FF2B5EF4-FFF2-40B4-BE49-F238E27FC236}">
                    <a16:creationId xmlns:a16="http://schemas.microsoft.com/office/drawing/2014/main" id="{FAAB0B6C-88CC-48BE-B281-6C8B92F87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66" name="图形 16">
                <a:extLst>
                  <a:ext uri="{FF2B5EF4-FFF2-40B4-BE49-F238E27FC236}">
                    <a16:creationId xmlns:a16="http://schemas.microsoft.com/office/drawing/2014/main" id="{C4D611AE-C9E3-4E44-AAFB-8531680A1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60" name="图形 10">
              <a:extLst>
                <a:ext uri="{FF2B5EF4-FFF2-40B4-BE49-F238E27FC236}">
                  <a16:creationId xmlns:a16="http://schemas.microsoft.com/office/drawing/2014/main" id="{11AB02E2-34A8-450C-B7B1-679815DE6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61" name="图形 10">
              <a:extLst>
                <a:ext uri="{FF2B5EF4-FFF2-40B4-BE49-F238E27FC236}">
                  <a16:creationId xmlns:a16="http://schemas.microsoft.com/office/drawing/2014/main" id="{901F4023-A209-47FC-A6DA-F32B54405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67" name="组合 82">
            <a:extLst>
              <a:ext uri="{FF2B5EF4-FFF2-40B4-BE49-F238E27FC236}">
                <a16:creationId xmlns:a16="http://schemas.microsoft.com/office/drawing/2014/main" id="{F3D048FB-E63B-48BC-B1D5-4F73D7956AA2}"/>
              </a:ext>
            </a:extLst>
          </p:cNvPr>
          <p:cNvGrpSpPr/>
          <p:nvPr/>
        </p:nvGrpSpPr>
        <p:grpSpPr>
          <a:xfrm>
            <a:off x="301995" y="49565"/>
            <a:ext cx="11674687" cy="7088526"/>
            <a:chOff x="-28" y="0"/>
            <a:chExt cx="19556" cy="11162"/>
          </a:xfrm>
        </p:grpSpPr>
        <p:pic>
          <p:nvPicPr>
            <p:cNvPr id="68" name="图片 83" descr="橡皮">
              <a:extLst>
                <a:ext uri="{FF2B5EF4-FFF2-40B4-BE49-F238E27FC236}">
                  <a16:creationId xmlns:a16="http://schemas.microsoft.com/office/drawing/2014/main" id="{ED4E1124-2244-4295-B04A-099501B5D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69" name="图片 84" descr="纸张">
              <a:extLst>
                <a:ext uri="{FF2B5EF4-FFF2-40B4-BE49-F238E27FC236}">
                  <a16:creationId xmlns:a16="http://schemas.microsoft.com/office/drawing/2014/main" id="{DDAEA364-40CD-4799-92AC-83D90CFB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0" name="图片 86" descr="书本">
              <a:extLst>
                <a:ext uri="{FF2B5EF4-FFF2-40B4-BE49-F238E27FC236}">
                  <a16:creationId xmlns:a16="http://schemas.microsoft.com/office/drawing/2014/main" id="{92722AD8-22B9-42F6-936D-6D9EB7D89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71" name="图片 88" descr="冰激凌">
              <a:extLst>
                <a:ext uri="{FF2B5EF4-FFF2-40B4-BE49-F238E27FC236}">
                  <a16:creationId xmlns:a16="http://schemas.microsoft.com/office/drawing/2014/main" id="{E7BAFA54-8F5E-4A26-A028-E585FE5A0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72" name="图片 89" descr="笔">
              <a:extLst>
                <a:ext uri="{FF2B5EF4-FFF2-40B4-BE49-F238E27FC236}">
                  <a16:creationId xmlns:a16="http://schemas.microsoft.com/office/drawing/2014/main" id="{3F1437DC-D611-4431-84BF-B259095D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73" name="图片 90" descr="草莓">
              <a:extLst>
                <a:ext uri="{FF2B5EF4-FFF2-40B4-BE49-F238E27FC236}">
                  <a16:creationId xmlns:a16="http://schemas.microsoft.com/office/drawing/2014/main" id="{01ED8B42-9B01-4519-9F8D-2130AC31C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74" name="图片 174" descr="D:\资料\图片3.png图片3">
            <a:extLst>
              <a:ext uri="{FF2B5EF4-FFF2-40B4-BE49-F238E27FC236}">
                <a16:creationId xmlns:a16="http://schemas.microsoft.com/office/drawing/2014/main" id="{517114B5-53B2-495D-B4E8-DF126F23315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472121" y="183909"/>
            <a:ext cx="3584536" cy="5480303"/>
          </a:xfrm>
          <a:prstGeom prst="rect">
            <a:avLst/>
          </a:prstGeom>
        </p:spPr>
      </p:pic>
      <p:sp>
        <p:nvSpPr>
          <p:cNvPr id="76" name="Hình Bầu dục 75">
            <a:extLst>
              <a:ext uri="{FF2B5EF4-FFF2-40B4-BE49-F238E27FC236}">
                <a16:creationId xmlns:a16="http://schemas.microsoft.com/office/drawing/2014/main" id="{17BA3C4D-2967-41C8-8E6C-86FB26B2D9D4}"/>
              </a:ext>
            </a:extLst>
          </p:cNvPr>
          <p:cNvSpPr/>
          <p:nvPr/>
        </p:nvSpPr>
        <p:spPr>
          <a:xfrm>
            <a:off x="2852676" y="1147650"/>
            <a:ext cx="1332078" cy="133207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77" name="Hộp Văn bản 76">
            <a:extLst>
              <a:ext uri="{FF2B5EF4-FFF2-40B4-BE49-F238E27FC236}">
                <a16:creationId xmlns:a16="http://schemas.microsoft.com/office/drawing/2014/main" id="{14593FD2-802B-4AAD-AEF7-E2DB68339C31}"/>
              </a:ext>
            </a:extLst>
          </p:cNvPr>
          <p:cNvSpPr txBox="1"/>
          <p:nvPr/>
        </p:nvSpPr>
        <p:spPr>
          <a:xfrm>
            <a:off x="1603831" y="2951711"/>
            <a:ext cx="48631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09457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14BC261-F40B-4B6E-875C-F38E38CD55F2}"/>
              </a:ext>
            </a:extLst>
          </p:cNvPr>
          <p:cNvSpPr txBox="1"/>
          <p:nvPr/>
        </p:nvSpPr>
        <p:spPr>
          <a:xfrm>
            <a:off x="1055225" y="509286"/>
            <a:ext cx="10081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F1B2126C-5FED-4998-B4CC-5ECB849DB122}"/>
              </a:ext>
            </a:extLst>
          </p:cNvPr>
          <p:cNvGrpSpPr/>
          <p:nvPr/>
        </p:nvGrpSpPr>
        <p:grpSpPr>
          <a:xfrm>
            <a:off x="254643" y="497711"/>
            <a:ext cx="844952" cy="844952"/>
            <a:chOff x="254643" y="497711"/>
            <a:chExt cx="844952" cy="844952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E93EF7A6-4444-4A96-B041-A74A2AEEFE81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3F19C1B-38E1-42E9-941C-4DFF9934385F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a</a:t>
              </a:r>
              <a:endParaRPr lang="en-US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4C57081-DDF9-4B8B-BA54-7F2ED9D573F0}"/>
              </a:ext>
            </a:extLst>
          </p:cNvPr>
          <p:cNvSpPr txBox="1"/>
          <p:nvPr/>
        </p:nvSpPr>
        <p:spPr>
          <a:xfrm>
            <a:off x="677119" y="4641189"/>
            <a:ext cx="58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 em là học sinh lớp 3.</a:t>
            </a: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6BEBE196-A2BD-4A5D-A607-1E6EC86DB35C}"/>
              </a:ext>
            </a:extLst>
          </p:cNvPr>
          <p:cNvCxnSpPr/>
          <p:nvPr/>
        </p:nvCxnSpPr>
        <p:spPr>
          <a:xfrm>
            <a:off x="2450002" y="1006997"/>
            <a:ext cx="2812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13A635E2-C0AA-4DD8-A91F-7036DFB066E4}"/>
              </a:ext>
            </a:extLst>
          </p:cNvPr>
          <p:cNvCxnSpPr>
            <a:cxnSpLocks/>
          </p:cNvCxnSpPr>
          <p:nvPr/>
        </p:nvCxnSpPr>
        <p:spPr>
          <a:xfrm>
            <a:off x="6535271" y="1003592"/>
            <a:ext cx="9819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03144D52-998E-4047-A441-B061773F0109}"/>
              </a:ext>
            </a:extLst>
          </p:cNvPr>
          <p:cNvCxnSpPr>
            <a:cxnSpLocks/>
          </p:cNvCxnSpPr>
          <p:nvPr/>
        </p:nvCxnSpPr>
        <p:spPr>
          <a:xfrm>
            <a:off x="9358132" y="1003592"/>
            <a:ext cx="11864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Đường nối Thẳng 10">
            <a:extLst>
              <a:ext uri="{FF2B5EF4-FFF2-40B4-BE49-F238E27FC236}">
                <a16:creationId xmlns:a16="http://schemas.microsoft.com/office/drawing/2014/main" id="{D46766E6-8A73-44ED-AA97-5021448B3D12}"/>
              </a:ext>
            </a:extLst>
          </p:cNvPr>
          <p:cNvCxnSpPr/>
          <p:nvPr/>
        </p:nvCxnSpPr>
        <p:spPr>
          <a:xfrm>
            <a:off x="2450002" y="1399401"/>
            <a:ext cx="2812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0381848-CFFA-4A95-80FB-78CD078AE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64" y="2612542"/>
            <a:ext cx="10459655" cy="1768249"/>
          </a:xfrm>
          <a:prstGeom prst="rect">
            <a:avLst/>
          </a:prstGeom>
        </p:spPr>
      </p:pic>
      <p:sp>
        <p:nvSpPr>
          <p:cNvPr id="20" name="Hộp Văn bản 1">
            <a:extLst>
              <a:ext uri="{FF2B5EF4-FFF2-40B4-BE49-F238E27FC236}">
                <a16:creationId xmlns:a16="http://schemas.microsoft.com/office/drawing/2014/main" id="{3FE3D285-0155-4BE0-8924-B718EC85AF37}"/>
              </a:ext>
            </a:extLst>
          </p:cNvPr>
          <p:cNvSpPr txBox="1"/>
          <p:nvPr/>
        </p:nvSpPr>
        <p:spPr>
          <a:xfrm>
            <a:off x="1099595" y="1523103"/>
            <a:ext cx="10081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sôi nổi</a:t>
            </a:r>
          </a:p>
          <a:p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Các bạn giơ tay phát biểu sôi nổi</a:t>
            </a:r>
          </a:p>
        </p:txBody>
      </p:sp>
      <p:sp>
        <p:nvSpPr>
          <p:cNvPr id="21" name="Hộp Văn bản 8">
            <a:extLst>
              <a:ext uri="{FF2B5EF4-FFF2-40B4-BE49-F238E27FC236}">
                <a16:creationId xmlns:a16="http://schemas.microsoft.com/office/drawing/2014/main" id="{389E41F3-4C66-4A48-A962-0D839279FEA8}"/>
              </a:ext>
            </a:extLst>
          </p:cNvPr>
          <p:cNvSpPr txBox="1"/>
          <p:nvPr/>
        </p:nvSpPr>
        <p:spPr>
          <a:xfrm>
            <a:off x="721573" y="5595296"/>
            <a:ext cx="58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 sử</a:t>
            </a:r>
          </a:p>
          <a:p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rất thích học môn lịch sử.</a:t>
            </a:r>
          </a:p>
        </p:txBody>
      </p:sp>
      <p:sp>
        <p:nvSpPr>
          <p:cNvPr id="22" name="Hộp Văn bản 8">
            <a:extLst>
              <a:ext uri="{FF2B5EF4-FFF2-40B4-BE49-F238E27FC236}">
                <a16:creationId xmlns:a16="http://schemas.microsoft.com/office/drawing/2014/main" id="{BD55EE2E-9028-4F1A-9431-0D764B3FFA03}"/>
              </a:ext>
            </a:extLst>
          </p:cNvPr>
          <p:cNvSpPr txBox="1"/>
          <p:nvPr/>
        </p:nvSpPr>
        <p:spPr>
          <a:xfrm>
            <a:off x="6608350" y="4623122"/>
            <a:ext cx="58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Siêu nhân</a:t>
            </a:r>
          </a:p>
          <a:p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ước mơ trở thành sêu nhân.</a:t>
            </a:r>
          </a:p>
        </p:txBody>
      </p:sp>
      <p:sp>
        <p:nvSpPr>
          <p:cNvPr id="23" name="Hộp Văn bản 8">
            <a:extLst>
              <a:ext uri="{FF2B5EF4-FFF2-40B4-BE49-F238E27FC236}">
                <a16:creationId xmlns:a16="http://schemas.microsoft.com/office/drawing/2014/main" id="{5FC23E23-5598-491F-A7B3-B2CF2B284E0F}"/>
              </a:ext>
            </a:extLst>
          </p:cNvPr>
          <p:cNvSpPr txBox="1"/>
          <p:nvPr/>
        </p:nvSpPr>
        <p:spPr>
          <a:xfrm>
            <a:off x="6579725" y="5595296"/>
            <a:ext cx="58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 xôi</a:t>
            </a:r>
          </a:p>
          <a:p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em nấu xôi rất ngon.</a:t>
            </a:r>
          </a:p>
        </p:txBody>
      </p:sp>
    </p:spTree>
    <p:extLst>
      <p:ext uri="{BB962C8B-B14F-4D97-AF65-F5344CB8AC3E}">
        <p14:creationId xmlns:p14="http://schemas.microsoft.com/office/powerpoint/2010/main" val="10171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66AD288-8335-4B8E-A7BE-949462769316}"/>
              </a:ext>
            </a:extLst>
          </p:cNvPr>
          <p:cNvSpPr txBox="1"/>
          <p:nvPr/>
        </p:nvSpPr>
        <p:spPr>
          <a:xfrm>
            <a:off x="1055225" y="509286"/>
            <a:ext cx="10081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tiếng chứa </a:t>
            </a:r>
            <a:r>
              <a:rPr lang="en-US" sz="2800" b="1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hoặc </a:t>
            </a:r>
            <a:r>
              <a:rPr lang="en-US" sz="2800" b="1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uông </a:t>
            </a:r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 cho ô vuông. Viết vào vở các từ ngữ có tiếng đó trong đoạn văn.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823A21C4-589A-4890-8127-92397D8B58F4}"/>
              </a:ext>
            </a:extLst>
          </p:cNvPr>
          <p:cNvGrpSpPr/>
          <p:nvPr/>
        </p:nvGrpSpPr>
        <p:grpSpPr>
          <a:xfrm>
            <a:off x="254643" y="497711"/>
            <a:ext cx="844952" cy="844952"/>
            <a:chOff x="254643" y="497711"/>
            <a:chExt cx="844952" cy="844952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F7519433-02AA-4F9B-A4B2-10136933F654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5CAEDD61-F152-4555-9685-C0822002404F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</a:t>
              </a:r>
              <a:endParaRPr lang="en-US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B4BEC24-6BF8-4751-AB70-F63FE559B295}"/>
              </a:ext>
            </a:extLst>
          </p:cNvPr>
          <p:cNvSpPr txBox="1"/>
          <p:nvPr/>
        </p:nvSpPr>
        <p:spPr>
          <a:xfrm>
            <a:off x="380003" y="1880196"/>
            <a:ext cx="107567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Cơn dông nổi lên. Trời sập tối, gió       giật mạnh,             phăng những đám lá rụng và thổi tung chúng lên không trung. Bụi bay cuồn             .  Mẹ bỏ đám rau              đang hái dở,               quýt chạy đi lùa gà vịt vào                 .</a:t>
            </a: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D6129B7D-16DC-4FF0-88DD-721242936A9B}"/>
              </a:ext>
            </a:extLst>
          </p:cNvPr>
          <p:cNvCxnSpPr>
            <a:cxnSpLocks/>
          </p:cNvCxnSpPr>
          <p:nvPr/>
        </p:nvCxnSpPr>
        <p:spPr>
          <a:xfrm>
            <a:off x="2596837" y="1006997"/>
            <a:ext cx="4098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595F1D52-6D26-43C7-A406-7A5981FEAF91}"/>
              </a:ext>
            </a:extLst>
          </p:cNvPr>
          <p:cNvCxnSpPr>
            <a:cxnSpLocks/>
          </p:cNvCxnSpPr>
          <p:nvPr/>
        </p:nvCxnSpPr>
        <p:spPr>
          <a:xfrm>
            <a:off x="7999663" y="1006997"/>
            <a:ext cx="2314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81002A14-3D54-40F3-9EFF-A05B3A498BCC}"/>
              </a:ext>
            </a:extLst>
          </p:cNvPr>
          <p:cNvCxnSpPr>
            <a:cxnSpLocks/>
          </p:cNvCxnSpPr>
          <p:nvPr/>
        </p:nvCxnSpPr>
        <p:spPr>
          <a:xfrm>
            <a:off x="1099595" y="1463393"/>
            <a:ext cx="10831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7456066-032A-49B5-9A73-E12D0EDA2299}"/>
              </a:ext>
            </a:extLst>
          </p:cNvPr>
          <p:cNvSpPr/>
          <p:nvPr/>
        </p:nvSpPr>
        <p:spPr>
          <a:xfrm>
            <a:off x="7869884" y="1923251"/>
            <a:ext cx="1248867" cy="382564"/>
          </a:xfrm>
          <a:prstGeom prst="rect">
            <a:avLst/>
          </a:prstGeom>
          <a:solidFill>
            <a:srgbClr val="00B050"/>
          </a:solidFill>
          <a:ln>
            <a:solidFill>
              <a:srgbClr val="13F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729BF3-DDEF-4077-A541-BE9F89A96397}"/>
              </a:ext>
            </a:extLst>
          </p:cNvPr>
          <p:cNvSpPr/>
          <p:nvPr/>
        </p:nvSpPr>
        <p:spPr>
          <a:xfrm>
            <a:off x="4021868" y="2812144"/>
            <a:ext cx="1248867" cy="382564"/>
          </a:xfrm>
          <a:prstGeom prst="rect">
            <a:avLst/>
          </a:prstGeom>
          <a:solidFill>
            <a:srgbClr val="00B050"/>
          </a:solidFill>
          <a:ln>
            <a:solidFill>
              <a:srgbClr val="13F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982C37-7CF8-4B2B-BA63-935A82154DDB}"/>
              </a:ext>
            </a:extLst>
          </p:cNvPr>
          <p:cNvSpPr/>
          <p:nvPr/>
        </p:nvSpPr>
        <p:spPr>
          <a:xfrm>
            <a:off x="8134350" y="2788136"/>
            <a:ext cx="1402683" cy="406571"/>
          </a:xfrm>
          <a:prstGeom prst="rect">
            <a:avLst/>
          </a:prstGeom>
          <a:solidFill>
            <a:srgbClr val="00B050"/>
          </a:solidFill>
          <a:ln>
            <a:solidFill>
              <a:srgbClr val="13F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B706D0-851A-4AEC-9879-3D730BF893F2}"/>
              </a:ext>
            </a:extLst>
          </p:cNvPr>
          <p:cNvSpPr/>
          <p:nvPr/>
        </p:nvSpPr>
        <p:spPr>
          <a:xfrm>
            <a:off x="1055296" y="3231699"/>
            <a:ext cx="1402683" cy="406571"/>
          </a:xfrm>
          <a:prstGeom prst="rect">
            <a:avLst/>
          </a:prstGeom>
          <a:solidFill>
            <a:srgbClr val="00B050"/>
          </a:solidFill>
          <a:ln>
            <a:solidFill>
              <a:srgbClr val="13F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cuống</a:t>
            </a:r>
          </a:p>
        </p:txBody>
      </p:sp>
    </p:spTree>
    <p:extLst>
      <p:ext uri="{BB962C8B-B14F-4D97-AF65-F5344CB8AC3E}">
        <p14:creationId xmlns:p14="http://schemas.microsoft.com/office/powerpoint/2010/main" val="242942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B61F75F0-F16C-4FFD-853F-A2BCEFD26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23" y="-493256"/>
            <a:ext cx="9694607" cy="73512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00A3DA8-4E05-4060-A3E8-38CB7C125536}"/>
              </a:ext>
            </a:extLst>
          </p:cNvPr>
          <p:cNvSpPr txBox="1"/>
          <p:nvPr/>
        </p:nvSpPr>
        <p:spPr>
          <a:xfrm>
            <a:off x="2959510" y="523412"/>
            <a:ext cx="5525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HOME WORD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ADA95CE-3CC6-467E-8FC0-35AEC3B8D1E4}"/>
              </a:ext>
            </a:extLst>
          </p:cNvPr>
          <p:cNvSpPr txBox="1"/>
          <p:nvPr/>
        </p:nvSpPr>
        <p:spPr>
          <a:xfrm>
            <a:off x="2753033" y="2214510"/>
            <a:ext cx="75118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	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366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, sinh nhật, trong nhà&#10;&#10;Mô tả được tạo tự động">
            <a:extLst>
              <a:ext uri="{FF2B5EF4-FFF2-40B4-BE49-F238E27FC236}">
                <a16:creationId xmlns:a16="http://schemas.microsoft.com/office/drawing/2014/main" id="{DA65BCCD-AC46-48E3-B5DC-F16377176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234"/>
            <a:ext cx="12192000" cy="449676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8691AD3-7DB0-438F-8F97-BC223BC2D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402" y="1069140"/>
            <a:ext cx="790719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92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3">
            <a:extLst>
              <a:ext uri="{FF2B5EF4-FFF2-40B4-BE49-F238E27FC236}">
                <a16:creationId xmlns:a16="http://schemas.microsoft.com/office/drawing/2014/main" id="{7F77090D-28D8-4BD4-8D64-19BD4734637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98" y="179"/>
            <a:chExt cx="20158" cy="10821"/>
          </a:xfrm>
        </p:grpSpPr>
        <p:grpSp>
          <p:nvGrpSpPr>
            <p:cNvPr id="3" name="组合 123">
              <a:extLst>
                <a:ext uri="{FF2B5EF4-FFF2-40B4-BE49-F238E27FC236}">
                  <a16:creationId xmlns:a16="http://schemas.microsoft.com/office/drawing/2014/main" id="{CF4C321E-F680-4BE2-85B0-B4950E048E62}"/>
                </a:ext>
              </a:extLst>
            </p:cNvPr>
            <p:cNvGrpSpPr/>
            <p:nvPr/>
          </p:nvGrpSpPr>
          <p:grpSpPr>
            <a:xfrm>
              <a:off x="9572" y="179"/>
              <a:ext cx="10784" cy="10801"/>
              <a:chOff x="-2" y="-76"/>
              <a:chExt cx="19220" cy="11142"/>
            </a:xfrm>
          </p:grpSpPr>
          <p:grpSp>
            <p:nvGrpSpPr>
              <p:cNvPr id="29" name="组合 124">
                <a:extLst>
                  <a:ext uri="{FF2B5EF4-FFF2-40B4-BE49-F238E27FC236}">
                    <a16:creationId xmlns:a16="http://schemas.microsoft.com/office/drawing/2014/main" id="{719B2B09-C82D-47FF-B59D-23A07E4F0CFE}"/>
                  </a:ext>
                </a:extLst>
              </p:cNvPr>
              <p:cNvGrpSpPr/>
              <p:nvPr/>
            </p:nvGrpSpPr>
            <p:grpSpPr>
              <a:xfrm rot="5400000">
                <a:off x="4736" y="-3915"/>
                <a:ext cx="9744" cy="19220"/>
                <a:chOff x="4789" y="266"/>
                <a:chExt cx="9744" cy="11143"/>
              </a:xfrm>
            </p:grpSpPr>
            <p:cxnSp>
              <p:nvCxnSpPr>
                <p:cNvPr id="45" name="直接连接符 125">
                  <a:extLst>
                    <a:ext uri="{FF2B5EF4-FFF2-40B4-BE49-F238E27FC236}">
                      <a16:creationId xmlns:a16="http://schemas.microsoft.com/office/drawing/2014/main" id="{09261A7C-F547-4C69-AB80-13EF4318C6B4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6" name="直接连接符 126">
                  <a:extLst>
                    <a:ext uri="{FF2B5EF4-FFF2-40B4-BE49-F238E27FC236}">
                      <a16:creationId xmlns:a16="http://schemas.microsoft.com/office/drawing/2014/main" id="{8D6619F1-EDB7-41CC-AD27-7EFB5A33BCDC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7" name="直接连接符 127">
                  <a:extLst>
                    <a:ext uri="{FF2B5EF4-FFF2-40B4-BE49-F238E27FC236}">
                      <a16:creationId xmlns:a16="http://schemas.microsoft.com/office/drawing/2014/main" id="{A5A5DB30-B08F-4ACC-BBF4-A1AFECB43453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8" name="直接连接符 128">
                  <a:extLst>
                    <a:ext uri="{FF2B5EF4-FFF2-40B4-BE49-F238E27FC236}">
                      <a16:creationId xmlns:a16="http://schemas.microsoft.com/office/drawing/2014/main" id="{8D28FD8F-E90D-4F14-861B-4AF412D1E507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9" name="直接连接符 129">
                  <a:extLst>
                    <a:ext uri="{FF2B5EF4-FFF2-40B4-BE49-F238E27FC236}">
                      <a16:creationId xmlns:a16="http://schemas.microsoft.com/office/drawing/2014/main" id="{6C431C42-9A34-47C5-87EF-AA1F7829BBF6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50" name="直接连接符 130">
                  <a:extLst>
                    <a:ext uri="{FF2B5EF4-FFF2-40B4-BE49-F238E27FC236}">
                      <a16:creationId xmlns:a16="http://schemas.microsoft.com/office/drawing/2014/main" id="{F8ACB92A-48A0-4E1B-BA32-8C847AA49ED0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51" name="直接连接符 131">
                  <a:extLst>
                    <a:ext uri="{FF2B5EF4-FFF2-40B4-BE49-F238E27FC236}">
                      <a16:creationId xmlns:a16="http://schemas.microsoft.com/office/drawing/2014/main" id="{2FF8BD4D-9C5C-4D8A-97CB-CD69B1A9484B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52" name="直接连接符 132">
                  <a:extLst>
                    <a:ext uri="{FF2B5EF4-FFF2-40B4-BE49-F238E27FC236}">
                      <a16:creationId xmlns:a16="http://schemas.microsoft.com/office/drawing/2014/main" id="{F6118863-8B04-44E5-ABE1-0E3038B8A162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  <p:grpSp>
            <p:nvGrpSpPr>
              <p:cNvPr id="30" name="组合 133">
                <a:extLst>
                  <a:ext uri="{FF2B5EF4-FFF2-40B4-BE49-F238E27FC236}">
                    <a16:creationId xmlns:a16="http://schemas.microsoft.com/office/drawing/2014/main" id="{BF35374A-5039-44BF-9AC0-B3A76F0E77CE}"/>
                  </a:ext>
                </a:extLst>
              </p:cNvPr>
              <p:cNvGrpSpPr/>
              <p:nvPr/>
            </p:nvGrpSpPr>
            <p:grpSpPr>
              <a:xfrm>
                <a:off x="499" y="-76"/>
                <a:ext cx="18096" cy="11142"/>
                <a:chOff x="613" y="266"/>
                <a:chExt cx="18096" cy="11142"/>
              </a:xfrm>
            </p:grpSpPr>
            <p:cxnSp>
              <p:nvCxnSpPr>
                <p:cNvPr id="31" name="直接连接符 134">
                  <a:extLst>
                    <a:ext uri="{FF2B5EF4-FFF2-40B4-BE49-F238E27FC236}">
                      <a16:creationId xmlns:a16="http://schemas.microsoft.com/office/drawing/2014/main" id="{EE7F3A6D-EB70-472E-B9C4-08204D89694F}"/>
                    </a:ext>
                  </a:extLst>
                </p:cNvPr>
                <p:cNvCxnSpPr/>
                <p:nvPr/>
              </p:nvCxnSpPr>
              <p:spPr>
                <a:xfrm>
                  <a:off x="61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2" name="直接连接符 135">
                  <a:extLst>
                    <a:ext uri="{FF2B5EF4-FFF2-40B4-BE49-F238E27FC236}">
                      <a16:creationId xmlns:a16="http://schemas.microsoft.com/office/drawing/2014/main" id="{871A23C8-BDB5-4F20-8492-A80F8C9B5487}"/>
                    </a:ext>
                  </a:extLst>
                </p:cNvPr>
                <p:cNvCxnSpPr/>
                <p:nvPr/>
              </p:nvCxnSpPr>
              <p:spPr>
                <a:xfrm>
                  <a:off x="200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3" name="直接连接符 136">
                  <a:extLst>
                    <a:ext uri="{FF2B5EF4-FFF2-40B4-BE49-F238E27FC236}">
                      <a16:creationId xmlns:a16="http://schemas.microsoft.com/office/drawing/2014/main" id="{14B3FD3F-B9F2-4248-84E2-7176051B8795}"/>
                    </a:ext>
                  </a:extLst>
                </p:cNvPr>
                <p:cNvCxnSpPr/>
                <p:nvPr/>
              </p:nvCxnSpPr>
              <p:spPr>
                <a:xfrm>
                  <a:off x="339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4" name="直接连接符 137">
                  <a:extLst>
                    <a:ext uri="{FF2B5EF4-FFF2-40B4-BE49-F238E27FC236}">
                      <a16:creationId xmlns:a16="http://schemas.microsoft.com/office/drawing/2014/main" id="{6A383493-118A-458B-8143-D0547CA285EC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5" name="直接连接符 138">
                  <a:extLst>
                    <a:ext uri="{FF2B5EF4-FFF2-40B4-BE49-F238E27FC236}">
                      <a16:creationId xmlns:a16="http://schemas.microsoft.com/office/drawing/2014/main" id="{D27CBF40-7AC3-4BB8-8908-B7F979A9BC63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6" name="直接连接符 139">
                  <a:extLst>
                    <a:ext uri="{FF2B5EF4-FFF2-40B4-BE49-F238E27FC236}">
                      <a16:creationId xmlns:a16="http://schemas.microsoft.com/office/drawing/2014/main" id="{450E0723-3262-412F-9CA5-F1B6547634E1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7" name="直接连接符 140">
                  <a:extLst>
                    <a:ext uri="{FF2B5EF4-FFF2-40B4-BE49-F238E27FC236}">
                      <a16:creationId xmlns:a16="http://schemas.microsoft.com/office/drawing/2014/main" id="{66BA57A2-638B-4AF9-BFE8-A43EDF082560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8" name="直接连接符 141">
                  <a:extLst>
                    <a:ext uri="{FF2B5EF4-FFF2-40B4-BE49-F238E27FC236}">
                      <a16:creationId xmlns:a16="http://schemas.microsoft.com/office/drawing/2014/main" id="{637D2519-41AB-4365-90D0-030EC6744317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9" name="直接连接符 142">
                  <a:extLst>
                    <a:ext uri="{FF2B5EF4-FFF2-40B4-BE49-F238E27FC236}">
                      <a16:creationId xmlns:a16="http://schemas.microsoft.com/office/drawing/2014/main" id="{C8C803C7-617B-4CEF-B89B-649DECA73465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0" name="直接连接符 143">
                  <a:extLst>
                    <a:ext uri="{FF2B5EF4-FFF2-40B4-BE49-F238E27FC236}">
                      <a16:creationId xmlns:a16="http://schemas.microsoft.com/office/drawing/2014/main" id="{46B5DA95-0CA3-4E26-8A1C-D07F0683842F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1" name="直接连接符 144">
                  <a:extLst>
                    <a:ext uri="{FF2B5EF4-FFF2-40B4-BE49-F238E27FC236}">
                      <a16:creationId xmlns:a16="http://schemas.microsoft.com/office/drawing/2014/main" id="{BC885CA0-091A-445D-90BA-FC2976689165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2" name="直接连接符 145">
                  <a:extLst>
                    <a:ext uri="{FF2B5EF4-FFF2-40B4-BE49-F238E27FC236}">
                      <a16:creationId xmlns:a16="http://schemas.microsoft.com/office/drawing/2014/main" id="{232CF804-3BCB-4DEE-B7E4-3190CC01F201}"/>
                    </a:ext>
                  </a:extLst>
                </p:cNvPr>
                <p:cNvCxnSpPr/>
                <p:nvPr/>
              </p:nvCxnSpPr>
              <p:spPr>
                <a:xfrm>
                  <a:off x="1592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3" name="直接连接符 146">
                  <a:extLst>
                    <a:ext uri="{FF2B5EF4-FFF2-40B4-BE49-F238E27FC236}">
                      <a16:creationId xmlns:a16="http://schemas.microsoft.com/office/drawing/2014/main" id="{3501AE9A-32DE-4A94-ABA7-3123A349AC11}"/>
                    </a:ext>
                  </a:extLst>
                </p:cNvPr>
                <p:cNvCxnSpPr/>
                <p:nvPr/>
              </p:nvCxnSpPr>
              <p:spPr>
                <a:xfrm>
                  <a:off x="1731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4" name="直接连接符 147">
                  <a:extLst>
                    <a:ext uri="{FF2B5EF4-FFF2-40B4-BE49-F238E27FC236}">
                      <a16:creationId xmlns:a16="http://schemas.microsoft.com/office/drawing/2014/main" id="{AB18BFBF-FC97-452B-A14A-3E8F1D7B1A06}"/>
                    </a:ext>
                  </a:extLst>
                </p:cNvPr>
                <p:cNvCxnSpPr/>
                <p:nvPr/>
              </p:nvCxnSpPr>
              <p:spPr>
                <a:xfrm>
                  <a:off x="1870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4" name="组合 148">
              <a:extLst>
                <a:ext uri="{FF2B5EF4-FFF2-40B4-BE49-F238E27FC236}">
                  <a16:creationId xmlns:a16="http://schemas.microsoft.com/office/drawing/2014/main" id="{62020092-0CE0-47DD-801D-C7F5DD2B8B44}"/>
                </a:ext>
              </a:extLst>
            </p:cNvPr>
            <p:cNvGrpSpPr/>
            <p:nvPr/>
          </p:nvGrpSpPr>
          <p:grpSpPr>
            <a:xfrm>
              <a:off x="198" y="200"/>
              <a:ext cx="10784" cy="10801"/>
              <a:chOff x="-2" y="-76"/>
              <a:chExt cx="19220" cy="11142"/>
            </a:xfrm>
          </p:grpSpPr>
          <p:grpSp>
            <p:nvGrpSpPr>
              <p:cNvPr id="5" name="组合 149">
                <a:extLst>
                  <a:ext uri="{FF2B5EF4-FFF2-40B4-BE49-F238E27FC236}">
                    <a16:creationId xmlns:a16="http://schemas.microsoft.com/office/drawing/2014/main" id="{63B79572-8C8F-4224-8554-9DA732E130C5}"/>
                  </a:ext>
                </a:extLst>
              </p:cNvPr>
              <p:cNvGrpSpPr/>
              <p:nvPr/>
            </p:nvGrpSpPr>
            <p:grpSpPr>
              <a:xfrm rot="5400000">
                <a:off x="4736" y="-3915"/>
                <a:ext cx="9744" cy="19220"/>
                <a:chOff x="4789" y="266"/>
                <a:chExt cx="9744" cy="11143"/>
              </a:xfrm>
            </p:grpSpPr>
            <p:cxnSp>
              <p:nvCxnSpPr>
                <p:cNvPr id="21" name="直接连接符 150">
                  <a:extLst>
                    <a:ext uri="{FF2B5EF4-FFF2-40B4-BE49-F238E27FC236}">
                      <a16:creationId xmlns:a16="http://schemas.microsoft.com/office/drawing/2014/main" id="{C7F29183-147D-4DA1-9AF7-37F2D2309821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2" name="直接连接符 151">
                  <a:extLst>
                    <a:ext uri="{FF2B5EF4-FFF2-40B4-BE49-F238E27FC236}">
                      <a16:creationId xmlns:a16="http://schemas.microsoft.com/office/drawing/2014/main" id="{EB17D1F8-4BB9-4C8E-B318-845CB264FA9A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3" name="直接连接符 152">
                  <a:extLst>
                    <a:ext uri="{FF2B5EF4-FFF2-40B4-BE49-F238E27FC236}">
                      <a16:creationId xmlns:a16="http://schemas.microsoft.com/office/drawing/2014/main" id="{7C8763CC-308D-4FBD-B482-C063C482A0D6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4" name="直接连接符 153">
                  <a:extLst>
                    <a:ext uri="{FF2B5EF4-FFF2-40B4-BE49-F238E27FC236}">
                      <a16:creationId xmlns:a16="http://schemas.microsoft.com/office/drawing/2014/main" id="{82556E9A-7EF6-4B05-B46B-AAC1059D4EC4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5" name="直接连接符 154">
                  <a:extLst>
                    <a:ext uri="{FF2B5EF4-FFF2-40B4-BE49-F238E27FC236}">
                      <a16:creationId xmlns:a16="http://schemas.microsoft.com/office/drawing/2014/main" id="{D14FF175-15B4-42F5-AF89-5455C8B9F9A5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6" name="直接连接符 155">
                  <a:extLst>
                    <a:ext uri="{FF2B5EF4-FFF2-40B4-BE49-F238E27FC236}">
                      <a16:creationId xmlns:a16="http://schemas.microsoft.com/office/drawing/2014/main" id="{3522736E-8DCD-4C65-AAAD-B3BB7D0D1308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7" name="直接连接符 156">
                  <a:extLst>
                    <a:ext uri="{FF2B5EF4-FFF2-40B4-BE49-F238E27FC236}">
                      <a16:creationId xmlns:a16="http://schemas.microsoft.com/office/drawing/2014/main" id="{FA9DE77C-A3AB-44F0-890E-8787E28BAA5F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8" name="直接连接符 157">
                  <a:extLst>
                    <a:ext uri="{FF2B5EF4-FFF2-40B4-BE49-F238E27FC236}">
                      <a16:creationId xmlns:a16="http://schemas.microsoft.com/office/drawing/2014/main" id="{F122491A-D42A-4515-87E0-B6EDC2375F45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  <p:grpSp>
            <p:nvGrpSpPr>
              <p:cNvPr id="6" name="组合 158">
                <a:extLst>
                  <a:ext uri="{FF2B5EF4-FFF2-40B4-BE49-F238E27FC236}">
                    <a16:creationId xmlns:a16="http://schemas.microsoft.com/office/drawing/2014/main" id="{5ECBA24D-A34D-4685-B724-9457952BB3EC}"/>
                  </a:ext>
                </a:extLst>
              </p:cNvPr>
              <p:cNvGrpSpPr/>
              <p:nvPr/>
            </p:nvGrpSpPr>
            <p:grpSpPr>
              <a:xfrm>
                <a:off x="499" y="-76"/>
                <a:ext cx="18096" cy="11142"/>
                <a:chOff x="613" y="266"/>
                <a:chExt cx="18096" cy="11142"/>
              </a:xfrm>
            </p:grpSpPr>
            <p:cxnSp>
              <p:nvCxnSpPr>
                <p:cNvPr id="7" name="直接连接符 159">
                  <a:extLst>
                    <a:ext uri="{FF2B5EF4-FFF2-40B4-BE49-F238E27FC236}">
                      <a16:creationId xmlns:a16="http://schemas.microsoft.com/office/drawing/2014/main" id="{084CA1C9-3E2C-4B89-BF87-7DC47A833004}"/>
                    </a:ext>
                  </a:extLst>
                </p:cNvPr>
                <p:cNvCxnSpPr/>
                <p:nvPr/>
              </p:nvCxnSpPr>
              <p:spPr>
                <a:xfrm>
                  <a:off x="61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8" name="直接连接符 160">
                  <a:extLst>
                    <a:ext uri="{FF2B5EF4-FFF2-40B4-BE49-F238E27FC236}">
                      <a16:creationId xmlns:a16="http://schemas.microsoft.com/office/drawing/2014/main" id="{3DED5906-BA4E-49CC-B1B9-C79CC23503D1}"/>
                    </a:ext>
                  </a:extLst>
                </p:cNvPr>
                <p:cNvCxnSpPr/>
                <p:nvPr/>
              </p:nvCxnSpPr>
              <p:spPr>
                <a:xfrm>
                  <a:off x="200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9" name="直接连接符 161">
                  <a:extLst>
                    <a:ext uri="{FF2B5EF4-FFF2-40B4-BE49-F238E27FC236}">
                      <a16:creationId xmlns:a16="http://schemas.microsoft.com/office/drawing/2014/main" id="{EBE5F26C-7980-45B0-92D3-2D252A9142B2}"/>
                    </a:ext>
                  </a:extLst>
                </p:cNvPr>
                <p:cNvCxnSpPr/>
                <p:nvPr/>
              </p:nvCxnSpPr>
              <p:spPr>
                <a:xfrm>
                  <a:off x="339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0" name="直接连接符 162">
                  <a:extLst>
                    <a:ext uri="{FF2B5EF4-FFF2-40B4-BE49-F238E27FC236}">
                      <a16:creationId xmlns:a16="http://schemas.microsoft.com/office/drawing/2014/main" id="{FF24D238-1B48-4BB9-9354-1EDC25F39882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1" name="直接连接符 163">
                  <a:extLst>
                    <a:ext uri="{FF2B5EF4-FFF2-40B4-BE49-F238E27FC236}">
                      <a16:creationId xmlns:a16="http://schemas.microsoft.com/office/drawing/2014/main" id="{B2E2C644-C667-4776-8AF9-85E86491737A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2" name="直接连接符 164">
                  <a:extLst>
                    <a:ext uri="{FF2B5EF4-FFF2-40B4-BE49-F238E27FC236}">
                      <a16:creationId xmlns:a16="http://schemas.microsoft.com/office/drawing/2014/main" id="{C35BFF48-528D-4E9E-AF80-5D8C78CEE3DF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3" name="直接连接符 165">
                  <a:extLst>
                    <a:ext uri="{FF2B5EF4-FFF2-40B4-BE49-F238E27FC236}">
                      <a16:creationId xmlns:a16="http://schemas.microsoft.com/office/drawing/2014/main" id="{7D006BB0-F169-4AF7-B36A-105350435AFD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4" name="直接连接符 166">
                  <a:extLst>
                    <a:ext uri="{FF2B5EF4-FFF2-40B4-BE49-F238E27FC236}">
                      <a16:creationId xmlns:a16="http://schemas.microsoft.com/office/drawing/2014/main" id="{B636211E-6189-4AFA-B334-1A589EB9BBA4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5" name="直接连接符 167">
                  <a:extLst>
                    <a:ext uri="{FF2B5EF4-FFF2-40B4-BE49-F238E27FC236}">
                      <a16:creationId xmlns:a16="http://schemas.microsoft.com/office/drawing/2014/main" id="{0AFE3E39-F0DF-4827-9339-860786C576AE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6" name="直接连接符 168">
                  <a:extLst>
                    <a:ext uri="{FF2B5EF4-FFF2-40B4-BE49-F238E27FC236}">
                      <a16:creationId xmlns:a16="http://schemas.microsoft.com/office/drawing/2014/main" id="{1F4A9D0D-CF75-4159-AA5D-B8753D5AEA40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7" name="直接连接符 169">
                  <a:extLst>
                    <a:ext uri="{FF2B5EF4-FFF2-40B4-BE49-F238E27FC236}">
                      <a16:creationId xmlns:a16="http://schemas.microsoft.com/office/drawing/2014/main" id="{119EE94C-15DB-4435-AAB1-5C6CB5F8C7FB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8" name="直接连接符 170">
                  <a:extLst>
                    <a:ext uri="{FF2B5EF4-FFF2-40B4-BE49-F238E27FC236}">
                      <a16:creationId xmlns:a16="http://schemas.microsoft.com/office/drawing/2014/main" id="{7C3E79CC-48FA-4B7D-9C5A-73BB2A8AA631}"/>
                    </a:ext>
                  </a:extLst>
                </p:cNvPr>
                <p:cNvCxnSpPr/>
                <p:nvPr/>
              </p:nvCxnSpPr>
              <p:spPr>
                <a:xfrm>
                  <a:off x="1592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9" name="直接连接符 171">
                  <a:extLst>
                    <a:ext uri="{FF2B5EF4-FFF2-40B4-BE49-F238E27FC236}">
                      <a16:creationId xmlns:a16="http://schemas.microsoft.com/office/drawing/2014/main" id="{E35FD72A-941D-459D-B713-000D6A0D08C3}"/>
                    </a:ext>
                  </a:extLst>
                </p:cNvPr>
                <p:cNvCxnSpPr/>
                <p:nvPr/>
              </p:nvCxnSpPr>
              <p:spPr>
                <a:xfrm>
                  <a:off x="1731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0" name="直接连接符 172">
                  <a:extLst>
                    <a:ext uri="{FF2B5EF4-FFF2-40B4-BE49-F238E27FC236}">
                      <a16:creationId xmlns:a16="http://schemas.microsoft.com/office/drawing/2014/main" id="{8C242784-CBB5-452D-9CA1-939ED413C675}"/>
                    </a:ext>
                  </a:extLst>
                </p:cNvPr>
                <p:cNvCxnSpPr/>
                <p:nvPr/>
              </p:nvCxnSpPr>
              <p:spPr>
                <a:xfrm>
                  <a:off x="1870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</p:grpSp>
      </p:grpSp>
      <p:pic>
        <p:nvPicPr>
          <p:cNvPr id="53" name="图片 81" descr="D:\资料\图层 2.png图层 2">
            <a:extLst>
              <a:ext uri="{FF2B5EF4-FFF2-40B4-BE49-F238E27FC236}">
                <a16:creationId xmlns:a16="http://schemas.microsoft.com/office/drawing/2014/main" id="{EBFFDCF6-CF51-48F6-9167-6F45FA94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8814" y="205800"/>
            <a:ext cx="11370100" cy="6105796"/>
          </a:xfrm>
          <a:prstGeom prst="rect">
            <a:avLst/>
          </a:prstGeom>
        </p:spPr>
      </p:pic>
      <p:grpSp>
        <p:nvGrpSpPr>
          <p:cNvPr id="54" name="组合 37">
            <a:extLst>
              <a:ext uri="{FF2B5EF4-FFF2-40B4-BE49-F238E27FC236}">
                <a16:creationId xmlns:a16="http://schemas.microsoft.com/office/drawing/2014/main" id="{92E5539E-1614-459C-B66A-BBB4CF851F2D}"/>
              </a:ext>
            </a:extLst>
          </p:cNvPr>
          <p:cNvGrpSpPr/>
          <p:nvPr/>
        </p:nvGrpSpPr>
        <p:grpSpPr>
          <a:xfrm>
            <a:off x="3983542" y="3469081"/>
            <a:ext cx="1017267" cy="189247"/>
            <a:chOff x="11167" y="8133"/>
            <a:chExt cx="1704" cy="298"/>
          </a:xfrm>
        </p:grpSpPr>
        <p:sp>
          <p:nvSpPr>
            <p:cNvPr id="55" name="椭圆 17">
              <a:extLst>
                <a:ext uri="{FF2B5EF4-FFF2-40B4-BE49-F238E27FC236}">
                  <a16:creationId xmlns:a16="http://schemas.microsoft.com/office/drawing/2014/main" id="{88AEB71F-B840-45AA-98A4-87EFFD518C8A}"/>
                </a:ext>
              </a:extLst>
            </p:cNvPr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rgbClr val="003849"/>
              </a:solidFill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ea"/>
                <a:sym typeface="+mn-lt"/>
              </a:endParaRPr>
            </a:p>
          </p:txBody>
        </p:sp>
        <p:sp>
          <p:nvSpPr>
            <p:cNvPr id="56" name="椭圆 18">
              <a:extLst>
                <a:ext uri="{FF2B5EF4-FFF2-40B4-BE49-F238E27FC236}">
                  <a16:creationId xmlns:a16="http://schemas.microsoft.com/office/drawing/2014/main" id="{8EB58DC5-8409-485A-99AE-093E7DD1129B}"/>
                </a:ext>
              </a:extLst>
            </p:cNvPr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rgbClr val="003849"/>
              </a:solidFill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ea"/>
                <a:sym typeface="+mn-lt"/>
              </a:endParaRPr>
            </a:p>
          </p:txBody>
        </p:sp>
        <p:sp>
          <p:nvSpPr>
            <p:cNvPr id="57" name="椭圆 19">
              <a:extLst>
                <a:ext uri="{FF2B5EF4-FFF2-40B4-BE49-F238E27FC236}">
                  <a16:creationId xmlns:a16="http://schemas.microsoft.com/office/drawing/2014/main" id="{EF81D562-C52E-46A7-A588-3450A80369B6}"/>
                </a:ext>
              </a:extLst>
            </p:cNvPr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rgbClr val="003849"/>
              </a:solidFill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ea"/>
                <a:sym typeface="+mn-lt"/>
              </a:endParaRPr>
            </a:p>
          </p:txBody>
        </p:sp>
      </p:grpSp>
      <p:grpSp>
        <p:nvGrpSpPr>
          <p:cNvPr id="58" name="组合 64">
            <a:extLst>
              <a:ext uri="{FF2B5EF4-FFF2-40B4-BE49-F238E27FC236}">
                <a16:creationId xmlns:a16="http://schemas.microsoft.com/office/drawing/2014/main" id="{7E32912D-E85C-486A-A9FB-906DD1F79C57}"/>
              </a:ext>
            </a:extLst>
          </p:cNvPr>
          <p:cNvGrpSpPr/>
          <p:nvPr/>
        </p:nvGrpSpPr>
        <p:grpSpPr>
          <a:xfrm>
            <a:off x="907603" y="49565"/>
            <a:ext cx="9170921" cy="6032423"/>
            <a:chOff x="1556" y="392"/>
            <a:chExt cx="15362" cy="9499"/>
          </a:xfrm>
        </p:grpSpPr>
        <p:grpSp>
          <p:nvGrpSpPr>
            <p:cNvPr id="59" name="组合 65">
              <a:extLst>
                <a:ext uri="{FF2B5EF4-FFF2-40B4-BE49-F238E27FC236}">
                  <a16:creationId xmlns:a16="http://schemas.microsoft.com/office/drawing/2014/main" id="{27D5F925-C1C5-45CB-AA99-54AAF19DBEBC}"/>
                </a:ext>
              </a:extLst>
            </p:cNvPr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2" name="图形 8">
                <a:extLst>
                  <a:ext uri="{FF2B5EF4-FFF2-40B4-BE49-F238E27FC236}">
                    <a16:creationId xmlns:a16="http://schemas.microsoft.com/office/drawing/2014/main" id="{F0F4F112-7DC2-4837-9D83-D0639AC36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3" name="图形 9">
                <a:extLst>
                  <a:ext uri="{FF2B5EF4-FFF2-40B4-BE49-F238E27FC236}">
                    <a16:creationId xmlns:a16="http://schemas.microsoft.com/office/drawing/2014/main" id="{DA87C76A-F319-4D28-B82B-A2AE0CEB0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4" name="图形 10">
                <a:extLst>
                  <a:ext uri="{FF2B5EF4-FFF2-40B4-BE49-F238E27FC236}">
                    <a16:creationId xmlns:a16="http://schemas.microsoft.com/office/drawing/2014/main" id="{16A18442-4F58-4E5A-BC66-6A46362B7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65" name="图形 15">
                <a:extLst>
                  <a:ext uri="{FF2B5EF4-FFF2-40B4-BE49-F238E27FC236}">
                    <a16:creationId xmlns:a16="http://schemas.microsoft.com/office/drawing/2014/main" id="{FAAB0B6C-88CC-48BE-B281-6C8B92F87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66" name="图形 16">
                <a:extLst>
                  <a:ext uri="{FF2B5EF4-FFF2-40B4-BE49-F238E27FC236}">
                    <a16:creationId xmlns:a16="http://schemas.microsoft.com/office/drawing/2014/main" id="{C4D611AE-C9E3-4E44-AAFB-8531680A1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60" name="图形 10">
              <a:extLst>
                <a:ext uri="{FF2B5EF4-FFF2-40B4-BE49-F238E27FC236}">
                  <a16:creationId xmlns:a16="http://schemas.microsoft.com/office/drawing/2014/main" id="{11AB02E2-34A8-450C-B7B1-679815DE6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61" name="图形 10">
              <a:extLst>
                <a:ext uri="{FF2B5EF4-FFF2-40B4-BE49-F238E27FC236}">
                  <a16:creationId xmlns:a16="http://schemas.microsoft.com/office/drawing/2014/main" id="{901F4023-A209-47FC-A6DA-F32B54405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67" name="组合 82">
            <a:extLst>
              <a:ext uri="{FF2B5EF4-FFF2-40B4-BE49-F238E27FC236}">
                <a16:creationId xmlns:a16="http://schemas.microsoft.com/office/drawing/2014/main" id="{F3D048FB-E63B-48BC-B1D5-4F73D7956AA2}"/>
              </a:ext>
            </a:extLst>
          </p:cNvPr>
          <p:cNvGrpSpPr/>
          <p:nvPr/>
        </p:nvGrpSpPr>
        <p:grpSpPr>
          <a:xfrm>
            <a:off x="301995" y="49565"/>
            <a:ext cx="11674687" cy="6845939"/>
            <a:chOff x="-28" y="0"/>
            <a:chExt cx="19556" cy="11162"/>
          </a:xfrm>
        </p:grpSpPr>
        <p:pic>
          <p:nvPicPr>
            <p:cNvPr id="68" name="图片 83" descr="橡皮">
              <a:extLst>
                <a:ext uri="{FF2B5EF4-FFF2-40B4-BE49-F238E27FC236}">
                  <a16:creationId xmlns:a16="http://schemas.microsoft.com/office/drawing/2014/main" id="{ED4E1124-2244-4295-B04A-099501B5D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69" name="图片 84" descr="纸张">
              <a:extLst>
                <a:ext uri="{FF2B5EF4-FFF2-40B4-BE49-F238E27FC236}">
                  <a16:creationId xmlns:a16="http://schemas.microsoft.com/office/drawing/2014/main" id="{DDAEA364-40CD-4799-92AC-83D90CFB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0" name="图片 86" descr="书本">
              <a:extLst>
                <a:ext uri="{FF2B5EF4-FFF2-40B4-BE49-F238E27FC236}">
                  <a16:creationId xmlns:a16="http://schemas.microsoft.com/office/drawing/2014/main" id="{92722AD8-22B9-42F6-936D-6D9EB7D89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71" name="图片 88" descr="冰激凌">
              <a:extLst>
                <a:ext uri="{FF2B5EF4-FFF2-40B4-BE49-F238E27FC236}">
                  <a16:creationId xmlns:a16="http://schemas.microsoft.com/office/drawing/2014/main" id="{E7BAFA54-8F5E-4A26-A028-E585FE5A0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72" name="图片 89" descr="笔">
              <a:extLst>
                <a:ext uri="{FF2B5EF4-FFF2-40B4-BE49-F238E27FC236}">
                  <a16:creationId xmlns:a16="http://schemas.microsoft.com/office/drawing/2014/main" id="{3F1437DC-D611-4431-84BF-B259095D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73" name="图片 90" descr="草莓">
              <a:extLst>
                <a:ext uri="{FF2B5EF4-FFF2-40B4-BE49-F238E27FC236}">
                  <a16:creationId xmlns:a16="http://schemas.microsoft.com/office/drawing/2014/main" id="{01ED8B42-9B01-4519-9F8D-2130AC31C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74" name="图片 174" descr="D:\资料\图片3.png图片3">
            <a:extLst>
              <a:ext uri="{FF2B5EF4-FFF2-40B4-BE49-F238E27FC236}">
                <a16:creationId xmlns:a16="http://schemas.microsoft.com/office/drawing/2014/main" id="{517114B5-53B2-495D-B4E8-DF126F23315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318079" y="565032"/>
            <a:ext cx="3584536" cy="5480303"/>
          </a:xfrm>
          <a:prstGeom prst="rect">
            <a:avLst/>
          </a:prstGeom>
        </p:spPr>
      </p:pic>
      <p:pic>
        <p:nvPicPr>
          <p:cNvPr id="75" name="Hình ảnh 74">
            <a:extLst>
              <a:ext uri="{FF2B5EF4-FFF2-40B4-BE49-F238E27FC236}">
                <a16:creationId xmlns:a16="http://schemas.microsoft.com/office/drawing/2014/main" id="{B10C3AFA-52CF-4539-AFDC-469E8B945C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09678" y="1085346"/>
            <a:ext cx="5722608" cy="305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61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[CLB Búp Bê] Sách bút thân yêu ơi - Tốp ca CLB Búp Bê">
            <a:hlinkClick r:id="" action="ppaction://media"/>
            <a:extLst>
              <a:ext uri="{FF2B5EF4-FFF2-40B4-BE49-F238E27FC236}">
                <a16:creationId xmlns:a16="http://schemas.microsoft.com/office/drawing/2014/main" id="{C65720C1-C156-4A33-9202-A6F267815F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091A2FB-9347-48EF-9504-1190220A8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5" y="0"/>
            <a:ext cx="10936225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47E4922-2CBB-4481-A069-D47F7BAF1F93}"/>
              </a:ext>
            </a:extLst>
          </p:cNvPr>
          <p:cNvSpPr txBox="1"/>
          <p:nvPr/>
        </p:nvSpPr>
        <p:spPr>
          <a:xfrm>
            <a:off x="2569906" y="316533"/>
            <a:ext cx="8011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Thứ  	ngày 	tháng	năm 2022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60E65A7-130A-49C6-8D44-A75D7338B200}"/>
              </a:ext>
            </a:extLst>
          </p:cNvPr>
          <p:cNvSpPr txBox="1"/>
          <p:nvPr/>
        </p:nvSpPr>
        <p:spPr>
          <a:xfrm>
            <a:off x="5303273" y="1003848"/>
            <a:ext cx="24248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T</a:t>
            </a:r>
            <a:r>
              <a:rPr lang="el-GR" sz="3400" b="1">
                <a:solidFill>
                  <a:srgbClr val="7030A0"/>
                </a:solidFill>
                <a:latin typeface="HP001 4 hàng" panose="020B0603050302020204" pitchFamily="34" charset="0"/>
              </a:rPr>
              <a:t>Η</a:t>
            </a:r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Ğng V</a:t>
            </a:r>
            <a:r>
              <a:rPr lang="el-GR" sz="3400" b="1">
                <a:solidFill>
                  <a:srgbClr val="7030A0"/>
                </a:solidFill>
                <a:latin typeface="HP001 4 hàng" panose="020B0603050302020204" pitchFamily="34" charset="0"/>
              </a:rPr>
              <a:t>Η</a:t>
            </a:r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İ</a:t>
            </a:r>
            <a:r>
              <a:rPr lang="el-GR" sz="3400" b="1">
                <a:solidFill>
                  <a:srgbClr val="7030A0"/>
                </a:solidFill>
                <a:latin typeface="HP001 4 hàng" panose="020B0603050302020204" pitchFamily="34" charset="0"/>
              </a:rPr>
              <a:t>Ι</a:t>
            </a:r>
            <a:endParaRPr lang="en-US" sz="34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1D8ACCA-A302-406D-8111-AAD765C5CB80}"/>
              </a:ext>
            </a:extLst>
          </p:cNvPr>
          <p:cNvSpPr txBox="1"/>
          <p:nvPr/>
        </p:nvSpPr>
        <p:spPr>
          <a:xfrm>
            <a:off x="5303272" y="1689045"/>
            <a:ext cx="21262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Bài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21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85E225D-CF41-4EDA-9F89-C0108F9D0827}"/>
              </a:ext>
            </a:extLst>
          </p:cNvPr>
          <p:cNvSpPr txBox="1"/>
          <p:nvPr/>
        </p:nvSpPr>
        <p:spPr>
          <a:xfrm>
            <a:off x="3956258" y="2368647"/>
            <a:ext cx="64659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N</a:t>
            </a:r>
            <a:r>
              <a:rPr lang="el-GR" sz="3400" b="1">
                <a:solidFill>
                  <a:srgbClr val="7030A0"/>
                </a:solidFill>
                <a:latin typeface="HP001 4 hàng" panose="020B0603050302020204" pitchFamily="34" charset="0"/>
              </a:rPr>
              <a:t>Ή; – νμ</a:t>
            </a:r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Ğt: Kho sách của ông bà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EA2CC66-C5BA-4AF1-8DD0-9B8420F96CD0}"/>
              </a:ext>
            </a:extLst>
          </p:cNvPr>
          <p:cNvSpPr txBox="1"/>
          <p:nvPr/>
        </p:nvSpPr>
        <p:spPr>
          <a:xfrm>
            <a:off x="4664180" y="3058081"/>
            <a:ext cx="4997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Phân</a:t>
            </a:r>
            <a:r>
              <a:rPr lang="en-US" sz="3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biệt</a:t>
            </a:r>
            <a:r>
              <a:rPr lang="en-US" sz="3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s/x, </a:t>
            </a:r>
            <a:r>
              <a:rPr lang="en-US" sz="3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uôn</a:t>
            </a:r>
            <a:r>
              <a:rPr lang="en-US" sz="3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/</a:t>
            </a:r>
            <a:r>
              <a:rPr lang="en-US" sz="3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uông</a:t>
            </a:r>
            <a:endParaRPr lang="en-US" sz="3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1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9BA865-E895-4851-A931-5DAD7BCA36C8}"/>
              </a:ext>
            </a:extLst>
          </p:cNvPr>
          <p:cNvSpPr txBox="1"/>
          <p:nvPr/>
        </p:nvSpPr>
        <p:spPr>
          <a:xfrm>
            <a:off x="4073012" y="592139"/>
            <a:ext cx="598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D8137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4000" b="1" dirty="0">
                <a:solidFill>
                  <a:srgbClr val="ED8137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b="1" dirty="0">
                <a:solidFill>
                  <a:srgbClr val="ED8137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ED8137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4000" b="1" dirty="0">
                <a:solidFill>
                  <a:srgbClr val="ED8137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lang="en-US" sz="4000" b="1" dirty="0">
              <a:solidFill>
                <a:srgbClr val="ED8137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83CE29B-BFFC-460C-B668-B39A6D5A8888}"/>
              </a:ext>
            </a:extLst>
          </p:cNvPr>
          <p:cNvSpPr txBox="1"/>
          <p:nvPr/>
        </p:nvSpPr>
        <p:spPr>
          <a:xfrm>
            <a:off x="105694" y="1446930"/>
            <a:ext cx="11670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ắp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Ban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say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sưa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2EF8AAF-1A5B-49B8-9D87-80111A5D2513}"/>
              </a:ext>
            </a:extLst>
          </p:cNvPr>
          <p:cNvSpPr txBox="1"/>
          <p:nvPr/>
        </p:nvSpPr>
        <p:spPr>
          <a:xfrm>
            <a:off x="9642318" y="4148380"/>
            <a:ext cx="2134046" cy="523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Hà)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DE6C9BD-176B-4AB8-B303-1A3A01BCE3B7}"/>
              </a:ext>
            </a:extLst>
          </p:cNvPr>
          <p:cNvSpPr txBox="1"/>
          <p:nvPr/>
        </p:nvSpPr>
        <p:spPr>
          <a:xfrm>
            <a:off x="105694" y="4671638"/>
            <a:ext cx="501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Bài viết có nội dung gì?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2C22C91-C2DA-4E6D-A683-13A5F06AE205}"/>
              </a:ext>
            </a:extLst>
          </p:cNvPr>
          <p:cNvSpPr txBox="1"/>
          <p:nvPr/>
        </p:nvSpPr>
        <p:spPr>
          <a:xfrm>
            <a:off x="105694" y="5194858"/>
            <a:ext cx="1167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viết nói về kho sách của ông bà thật kì diệu</a:t>
            </a:r>
          </a:p>
        </p:txBody>
      </p:sp>
      <p:sp>
        <p:nvSpPr>
          <p:cNvPr id="4" name="Rectangle 3"/>
          <p:cNvSpPr/>
          <p:nvPr/>
        </p:nvSpPr>
        <p:spPr>
          <a:xfrm>
            <a:off x="7631084" y="6118167"/>
            <a:ext cx="4560916" cy="739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191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9BA865-E895-4851-A931-5DAD7BCA36C8}"/>
              </a:ext>
            </a:extLst>
          </p:cNvPr>
          <p:cNvSpPr txBox="1"/>
          <p:nvPr/>
        </p:nvSpPr>
        <p:spPr>
          <a:xfrm>
            <a:off x="4073012" y="169289"/>
            <a:ext cx="598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D8137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 sách của ông bà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83CE29B-BFFC-460C-B668-B39A6D5A8888}"/>
              </a:ext>
            </a:extLst>
          </p:cNvPr>
          <p:cNvSpPr txBox="1"/>
          <p:nvPr/>
        </p:nvSpPr>
        <p:spPr>
          <a:xfrm>
            <a:off x="105694" y="1024080"/>
            <a:ext cx="11670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ắp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Ban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say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sưa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Kho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2EF8AAF-1A5B-49B8-9D87-80111A5D2513}"/>
              </a:ext>
            </a:extLst>
          </p:cNvPr>
          <p:cNvSpPr txBox="1"/>
          <p:nvPr/>
        </p:nvSpPr>
        <p:spPr>
          <a:xfrm>
            <a:off x="9642318" y="3725530"/>
            <a:ext cx="2134046" cy="523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Hà)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2C22C91-C2DA-4E6D-A683-13A5F06AE205}"/>
              </a:ext>
            </a:extLst>
          </p:cNvPr>
          <p:cNvSpPr txBox="1"/>
          <p:nvPr/>
        </p:nvSpPr>
        <p:spPr>
          <a:xfrm>
            <a:off x="260665" y="5055564"/>
            <a:ext cx="1167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viết gồm các dấu chấm, dấu phẩy.  </a:t>
            </a:r>
          </a:p>
        </p:txBody>
      </p:sp>
      <p:sp>
        <p:nvSpPr>
          <p:cNvPr id="7" name="Hộp Văn bản 9">
            <a:extLst>
              <a:ext uri="{FF2B5EF4-FFF2-40B4-BE49-F238E27FC236}">
                <a16:creationId xmlns:a16="http://schemas.microsoft.com/office/drawing/2014/main" id="{6E1AF0D4-1407-4111-BBE9-6DDAF750F76F}"/>
              </a:ext>
            </a:extLst>
          </p:cNvPr>
          <p:cNvSpPr txBox="1"/>
          <p:nvPr/>
        </p:nvSpPr>
        <p:spPr>
          <a:xfrm>
            <a:off x="105693" y="4385401"/>
            <a:ext cx="820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Bài viết dùng những dấu câu nào?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31084" y="6118167"/>
            <a:ext cx="4560916" cy="739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207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9BA865-E895-4851-A931-5DAD7BCA36C8}"/>
              </a:ext>
            </a:extLst>
          </p:cNvPr>
          <p:cNvSpPr txBox="1"/>
          <p:nvPr/>
        </p:nvSpPr>
        <p:spPr>
          <a:xfrm>
            <a:off x="4073012" y="352169"/>
            <a:ext cx="598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D8137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 sách của ông bà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83CE29B-BFFC-460C-B668-B39A6D5A8888}"/>
              </a:ext>
            </a:extLst>
          </p:cNvPr>
          <p:cNvSpPr txBox="1"/>
          <p:nvPr/>
        </p:nvSpPr>
        <p:spPr>
          <a:xfrm>
            <a:off x="105694" y="1206960"/>
            <a:ext cx="11670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ắp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Ban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say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sưa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Kho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2EF8AAF-1A5B-49B8-9D87-80111A5D2513}"/>
              </a:ext>
            </a:extLst>
          </p:cNvPr>
          <p:cNvSpPr txBox="1"/>
          <p:nvPr/>
        </p:nvSpPr>
        <p:spPr>
          <a:xfrm>
            <a:off x="9642318" y="3908410"/>
            <a:ext cx="2134046" cy="523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Hà)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2C22C91-C2DA-4E6D-A683-13A5F06AE205}"/>
              </a:ext>
            </a:extLst>
          </p:cNvPr>
          <p:cNvSpPr txBox="1"/>
          <p:nvPr/>
        </p:nvSpPr>
        <p:spPr>
          <a:xfrm>
            <a:off x="260665" y="5055564"/>
            <a:ext cx="1167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chữ đầu đoạn, đầu câu, sau dấu chấm.</a:t>
            </a:r>
          </a:p>
        </p:txBody>
      </p:sp>
      <p:sp>
        <p:nvSpPr>
          <p:cNvPr id="7" name="Hộp Văn bản 9">
            <a:extLst>
              <a:ext uri="{FF2B5EF4-FFF2-40B4-BE49-F238E27FC236}">
                <a16:creationId xmlns:a16="http://schemas.microsoft.com/office/drawing/2014/main" id="{6E1AF0D4-1407-4111-BBE9-6DDAF750F76F}"/>
              </a:ext>
            </a:extLst>
          </p:cNvPr>
          <p:cNvSpPr txBox="1"/>
          <p:nvPr/>
        </p:nvSpPr>
        <p:spPr>
          <a:xfrm>
            <a:off x="105693" y="4385401"/>
            <a:ext cx="820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Bài viết có những chữ nào cần phải viết hoa?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31084" y="6118167"/>
            <a:ext cx="4560916" cy="739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79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9BA865-E895-4851-A931-5DAD7BCA36C8}"/>
              </a:ext>
            </a:extLst>
          </p:cNvPr>
          <p:cNvSpPr txBox="1"/>
          <p:nvPr/>
        </p:nvSpPr>
        <p:spPr>
          <a:xfrm>
            <a:off x="4073012" y="219164"/>
            <a:ext cx="598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ED8137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 sách của ông bà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83CE29B-BFFC-460C-B668-B39A6D5A8888}"/>
              </a:ext>
            </a:extLst>
          </p:cNvPr>
          <p:cNvSpPr txBox="1"/>
          <p:nvPr/>
        </p:nvSpPr>
        <p:spPr>
          <a:xfrm>
            <a:off x="32065" y="1050892"/>
            <a:ext cx="11670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ắp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Ban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say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sưa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Kho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2EF8AAF-1A5B-49B8-9D87-80111A5D2513}"/>
              </a:ext>
            </a:extLst>
          </p:cNvPr>
          <p:cNvSpPr txBox="1"/>
          <p:nvPr/>
        </p:nvSpPr>
        <p:spPr>
          <a:xfrm>
            <a:off x="9642318" y="3775405"/>
            <a:ext cx="2134046" cy="523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Hà)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2C22C91-C2DA-4E6D-A683-13A5F06AE205}"/>
              </a:ext>
            </a:extLst>
          </p:cNvPr>
          <p:cNvSpPr txBox="1"/>
          <p:nvPr/>
        </p:nvSpPr>
        <p:spPr>
          <a:xfrm>
            <a:off x="260665" y="5055564"/>
            <a:ext cx="1167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dòng lùi vào một ô, xuống dòng viết sát lề.</a:t>
            </a:r>
          </a:p>
        </p:txBody>
      </p:sp>
      <p:sp>
        <p:nvSpPr>
          <p:cNvPr id="9" name="Hộp Văn bản 9">
            <a:extLst>
              <a:ext uri="{FF2B5EF4-FFF2-40B4-BE49-F238E27FC236}">
                <a16:creationId xmlns:a16="http://schemas.microsoft.com/office/drawing/2014/main" id="{2FAC6029-5B83-4A9D-96F2-0B13F42CD80D}"/>
              </a:ext>
            </a:extLst>
          </p:cNvPr>
          <p:cNvSpPr txBox="1"/>
          <p:nvPr/>
        </p:nvSpPr>
        <p:spPr>
          <a:xfrm>
            <a:off x="260665" y="4300554"/>
            <a:ext cx="9021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Em hãy nêu cách trình bày bài viết?</a:t>
            </a:r>
          </a:p>
        </p:txBody>
      </p:sp>
      <p:sp>
        <p:nvSpPr>
          <p:cNvPr id="7" name="Rectangle 6"/>
          <p:cNvSpPr/>
          <p:nvPr/>
        </p:nvSpPr>
        <p:spPr>
          <a:xfrm>
            <a:off x="7631084" y="6118167"/>
            <a:ext cx="4560916" cy="739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410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B7CD84A-1799-4A07-A054-465D61CC2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57" y="2780758"/>
            <a:ext cx="66675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782271A-AA34-436A-88C5-1706010598A9}"/>
              </a:ext>
            </a:extLst>
          </p:cNvPr>
          <p:cNvSpPr txBox="1"/>
          <p:nvPr/>
        </p:nvSpPr>
        <p:spPr>
          <a:xfrm>
            <a:off x="2095018" y="1388962"/>
            <a:ext cx="8692588" cy="110799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6600">
                <a:solidFill>
                  <a:srgbClr val="00B050"/>
                </a:solidFill>
                <a:latin typeface="HP-087" panose="020B0803050302020204" pitchFamily="34" charset="0"/>
              </a:rPr>
              <a:t>Luyện viết từ khó</a:t>
            </a:r>
          </a:p>
        </p:txBody>
      </p:sp>
      <p:sp>
        <p:nvSpPr>
          <p:cNvPr id="4" name="Rectangle 3"/>
          <p:cNvSpPr/>
          <p:nvPr/>
        </p:nvSpPr>
        <p:spPr>
          <a:xfrm>
            <a:off x="7631084" y="6276433"/>
            <a:ext cx="4560916" cy="581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0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840</Words>
  <Application>Microsoft Office PowerPoint</Application>
  <PresentationFormat>Widescreen</PresentationFormat>
  <Paragraphs>83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Arial-Rounded</vt:lpstr>
      <vt:lpstr>AvantGarde</vt:lpstr>
      <vt:lpstr>Calibri</vt:lpstr>
      <vt:lpstr>Cambria</vt:lpstr>
      <vt:lpstr>等线</vt:lpstr>
      <vt:lpstr>HP001 4 hàng</vt:lpstr>
      <vt:lpstr>HP-087</vt:lpstr>
      <vt:lpstr>SVN-Ziclets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ADMIN</cp:lastModifiedBy>
  <cp:revision>27</cp:revision>
  <dcterms:created xsi:type="dcterms:W3CDTF">2021-12-21T12:51:08Z</dcterms:created>
  <dcterms:modified xsi:type="dcterms:W3CDTF">2022-09-06T12:34:59Z</dcterms:modified>
</cp:coreProperties>
</file>