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01/11/2022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73161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846</Words>
  <Application>Microsoft Office PowerPoint</Application>
  <PresentationFormat>Widescreen</PresentationFormat>
  <Paragraphs>172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Arial-SGK-TV</vt:lpstr>
      <vt:lpstr>Averta Std CY</vt:lpstr>
      <vt:lpstr>Averta Std CY Bold</vt:lpstr>
      <vt:lpstr>Calibri</vt:lpstr>
      <vt:lpstr>Calibri Light</vt:lpstr>
      <vt:lpstr>Coiny</vt:lpstr>
      <vt:lpstr>等线</vt:lpstr>
      <vt:lpstr>等线 Light</vt:lpstr>
      <vt:lpstr>Gloria Hallelujah</vt:lpstr>
      <vt:lpstr>inpin heiti</vt:lpstr>
      <vt:lpstr>Pattaya</vt:lpstr>
      <vt:lpstr>Times New Roman</vt:lpstr>
      <vt:lpstr>仓耳今楷05-6763 W05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27</cp:revision>
  <dcterms:created xsi:type="dcterms:W3CDTF">2022-06-29T08:11:53Z</dcterms:created>
  <dcterms:modified xsi:type="dcterms:W3CDTF">2022-11-01T08:14:43Z</dcterms:modified>
</cp:coreProperties>
</file>