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0"/>
  </p:notesMasterIdLst>
  <p:sldIdLst>
    <p:sldId id="257" r:id="rId3"/>
    <p:sldId id="260" r:id="rId4"/>
    <p:sldId id="259" r:id="rId5"/>
    <p:sldId id="282" r:id="rId6"/>
    <p:sldId id="279" r:id="rId7"/>
    <p:sldId id="263" r:id="rId8"/>
    <p:sldId id="275" r:id="rId9"/>
    <p:sldId id="261" r:id="rId10"/>
    <p:sldId id="264" r:id="rId11"/>
    <p:sldId id="280" r:id="rId12"/>
    <p:sldId id="283" r:id="rId13"/>
    <p:sldId id="266" r:id="rId14"/>
    <p:sldId id="284" r:id="rId15"/>
    <p:sldId id="285" r:id="rId16"/>
    <p:sldId id="286" r:id="rId17"/>
    <p:sldId id="268" r:id="rId18"/>
    <p:sldId id="287" r:id="rId19"/>
  </p:sldIdLst>
  <p:sldSz cx="12192000" cy="6858000"/>
  <p:notesSz cx="6858000" cy="9144000"/>
  <p:embeddedFontLst>
    <p:embeddedFont>
      <p:font typeface="SVN-Newton" panose="02040603050506020204" pitchFamily="18" charset="0"/>
      <p:regular r:id="rId21"/>
    </p:embeddedFont>
    <p:embeddedFont>
      <p:font typeface="UYa Respective" panose="02000000000000000000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5 Bodega Script" pitchFamily="2" charset="0"/>
      <p:regular r:id="rId27"/>
    </p:embeddedFont>
    <p:embeddedFont>
      <p:font typeface="#9Slide05 ViceroyJF" panose="02040603050506020204" pitchFamily="18" charset="0"/>
      <p:regular r:id="rId28"/>
    </p:embeddedFont>
    <p:embeddedFont>
      <p:font typeface="#9Slide07 HoneyCream" pitchFamily="2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UTM Aquarelle" panose="02040603050506020204" pitchFamily="18" charset="0"/>
      <p:regular r:id="rId34"/>
    </p:embeddedFont>
    <p:embeddedFont>
      <p:font typeface="SVN-Dancing Script" panose="02040603050506020204" pitchFamily="18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62A"/>
    <a:srgbClr val="386D14"/>
    <a:srgbClr val="FFD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4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BC94-1D40-4964-B4C7-495848674816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243AF-3486-477E-B6FC-371ECD8C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2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4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9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0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9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5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3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3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4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4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1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697" r:id="rId9"/>
    <p:sldLayoutId id="2147483696" r:id="rId10"/>
    <p:sldLayoutId id="2147483695" r:id="rId11"/>
    <p:sldLayoutId id="2147483694" r:id="rId12"/>
    <p:sldLayoutId id="2147483693" r:id="rId13"/>
    <p:sldLayoutId id="2147483692" r:id="rId14"/>
    <p:sldLayoutId id="2147483691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68" r:id="rId22"/>
    <p:sldLayoutId id="2147483669" r:id="rId23"/>
    <p:sldLayoutId id="2147483670" r:id="rId24"/>
    <p:sldLayoutId id="2147483671" r:id="rId2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026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.sv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2.mp3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microsoft.com/office/2007/relationships/hdphoto" Target="../media/hdphoto4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837" y="4895050"/>
            <a:ext cx="3115326" cy="87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8" y="4876000"/>
            <a:ext cx="3493311" cy="877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6871" y="2865026"/>
            <a:ext cx="8858254" cy="17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771" y="318507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06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23170" y="1010724"/>
            <a:ext cx="4553451" cy="4553451"/>
            <a:chOff x="4964953" y="1076075"/>
            <a:chExt cx="4553451" cy="4553451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545D4408-46AB-4A84-9B3A-3B806FF00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64953" y="1076075"/>
              <a:ext cx="4553451" cy="4553451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5EF5B36-E753-4FB3-AAB1-8E81FAE3DE37}"/>
                </a:ext>
              </a:extLst>
            </p:cNvPr>
            <p:cNvSpPr/>
            <p:nvPr/>
          </p:nvSpPr>
          <p:spPr>
            <a:xfrm>
              <a:off x="8415397" y="1267462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4254883-40E1-4588-BB9C-872A141698DA}"/>
                </a:ext>
              </a:extLst>
            </p:cNvPr>
            <p:cNvSpPr/>
            <p:nvPr/>
          </p:nvSpPr>
          <p:spPr>
            <a:xfrm>
              <a:off x="7327996" y="2347558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850531E-BA74-444C-B1DD-91C71A2AF519}"/>
                </a:ext>
              </a:extLst>
            </p:cNvPr>
            <p:cNvSpPr/>
            <p:nvPr/>
          </p:nvSpPr>
          <p:spPr>
            <a:xfrm>
              <a:off x="6240594" y="3427654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5153192" y="4507750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20" b="58556" l="54248" r="96541">
                        <a14:foregroundMark x1="68325" y1="14563" x2="71420" y2="14320"/>
                        <a14:foregroundMark x1="60801" y1="19842" x2="63410" y2="21663"/>
                        <a14:backgroundMark x1="76092" y1="9891" x2="78580" y2="8738"/>
                        <a14:backgroundMark x1="72755" y1="22755" x2="72755" y2="22755"/>
                        <a14:backgroundMark x1="70085" y1="29672" x2="70085" y2="29672"/>
                        <a14:backgroundMark x1="70085" y1="42294" x2="70085" y2="42294"/>
                        <a14:backgroundMark x1="65413" y1="46784" x2="65413" y2="46784"/>
                        <a14:backgroundMark x1="70085" y1="36529" x2="70085" y2="3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2" b="41244"/>
          <a:stretch/>
        </p:blipFill>
        <p:spPr>
          <a:xfrm>
            <a:off x="412652" y="1010724"/>
            <a:ext cx="3537831" cy="44859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53" y="1249491"/>
            <a:ext cx="344453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9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38549" y="2304549"/>
            <a:ext cx="4553451" cy="4553451"/>
            <a:chOff x="4964953" y="1076075"/>
            <a:chExt cx="4553451" cy="4553451"/>
          </a:xfrm>
        </p:grpSpPr>
        <p:pic>
          <p:nvPicPr>
            <p:cNvPr id="15" name="图形 4">
              <a:extLst>
                <a:ext uri="{FF2B5EF4-FFF2-40B4-BE49-F238E27FC236}">
                  <a16:creationId xmlns:a16="http://schemas.microsoft.com/office/drawing/2014/main" id="{545D4408-46AB-4A84-9B3A-3B806FF00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64953" y="1076075"/>
              <a:ext cx="4553451" cy="4553451"/>
            </a:xfrm>
            <a:prstGeom prst="rect">
              <a:avLst/>
            </a:prstGeom>
          </p:spPr>
        </p:pic>
        <p:sp>
          <p:nvSpPr>
            <p:cNvPr id="16" name="椭圆 9">
              <a:extLst>
                <a:ext uri="{FF2B5EF4-FFF2-40B4-BE49-F238E27FC236}">
                  <a16:creationId xmlns:a16="http://schemas.microsoft.com/office/drawing/2014/main" id="{45EF5B36-E753-4FB3-AAB1-8E81FAE3DE37}"/>
                </a:ext>
              </a:extLst>
            </p:cNvPr>
            <p:cNvSpPr/>
            <p:nvPr/>
          </p:nvSpPr>
          <p:spPr>
            <a:xfrm>
              <a:off x="8415397" y="1267462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7" name="椭圆 10">
              <a:extLst>
                <a:ext uri="{FF2B5EF4-FFF2-40B4-BE49-F238E27FC236}">
                  <a16:creationId xmlns:a16="http://schemas.microsoft.com/office/drawing/2014/main" id="{D4254883-40E1-4588-BB9C-872A141698DA}"/>
                </a:ext>
              </a:extLst>
            </p:cNvPr>
            <p:cNvSpPr/>
            <p:nvPr/>
          </p:nvSpPr>
          <p:spPr>
            <a:xfrm>
              <a:off x="7327996" y="2347558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2850531E-BA74-444C-B1DD-91C71A2AF519}"/>
                </a:ext>
              </a:extLst>
            </p:cNvPr>
            <p:cNvSpPr/>
            <p:nvPr/>
          </p:nvSpPr>
          <p:spPr>
            <a:xfrm>
              <a:off x="6240594" y="3427654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  <p:sp>
          <p:nvSpPr>
            <p:cNvPr id="19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5153192" y="4507750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lang="en-US" sz="5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3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7638549" y="2304549"/>
            <a:ext cx="4553451" cy="4553451"/>
            <a:chOff x="7638549" y="2304549"/>
            <a:chExt cx="4553451" cy="4553451"/>
          </a:xfrm>
        </p:grpSpPr>
        <p:grpSp>
          <p:nvGrpSpPr>
            <p:cNvPr id="14" name="Group 13"/>
            <p:cNvGrpSpPr/>
            <p:nvPr/>
          </p:nvGrpSpPr>
          <p:grpSpPr>
            <a:xfrm>
              <a:off x="7638549" y="2304549"/>
              <a:ext cx="4553451" cy="4553451"/>
              <a:chOff x="4964953" y="1076075"/>
              <a:chExt cx="4553451" cy="4553451"/>
            </a:xfrm>
          </p:grpSpPr>
          <p:pic>
            <p:nvPicPr>
              <p:cNvPr id="15" name="图形 4">
                <a:extLst>
                  <a:ext uri="{FF2B5EF4-FFF2-40B4-BE49-F238E27FC236}">
                    <a16:creationId xmlns:a16="http://schemas.microsoft.com/office/drawing/2014/main" id="{545D4408-46AB-4A84-9B3A-3B806FF00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00000"/>
                        </a14:imgEffect>
                      </a14:imgLayer>
                    </a14:imgProps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64953" y="1076075"/>
                <a:ext cx="4553451" cy="4553451"/>
              </a:xfrm>
              <a:prstGeom prst="rect">
                <a:avLst/>
              </a:prstGeom>
            </p:spPr>
          </p:pic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45EF5B36-E753-4FB3-AAB1-8E81FAE3DE37}"/>
                  </a:ext>
                </a:extLst>
              </p:cNvPr>
              <p:cNvSpPr/>
              <p:nvPr/>
            </p:nvSpPr>
            <p:spPr>
              <a:xfrm>
                <a:off x="8415397" y="1267462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椭圆 10">
                <a:extLst>
                  <a:ext uri="{FF2B5EF4-FFF2-40B4-BE49-F238E27FC236}">
                    <a16:creationId xmlns:a16="http://schemas.microsoft.com/office/drawing/2014/main" id="{D4254883-40E1-4588-BB9C-872A141698DA}"/>
                  </a:ext>
                </a:extLst>
              </p:cNvPr>
              <p:cNvSpPr/>
              <p:nvPr/>
            </p:nvSpPr>
            <p:spPr>
              <a:xfrm>
                <a:off x="7327996" y="2347558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椭圆 11">
                <a:extLst>
                  <a:ext uri="{FF2B5EF4-FFF2-40B4-BE49-F238E27FC236}">
                    <a16:creationId xmlns:a16="http://schemas.microsoft.com/office/drawing/2014/main" id="{2850531E-BA74-444C-B1DD-91C71A2AF519}"/>
                  </a:ext>
                </a:extLst>
              </p:cNvPr>
              <p:cNvSpPr/>
              <p:nvPr/>
            </p:nvSpPr>
            <p:spPr>
              <a:xfrm>
                <a:off x="6240594" y="3427654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  <p:sp>
            <p:nvSpPr>
              <p:cNvPr id="19" name="椭圆 12">
                <a:extLst>
                  <a:ext uri="{FF2B5EF4-FFF2-40B4-BE49-F238E27FC236}">
                    <a16:creationId xmlns:a16="http://schemas.microsoft.com/office/drawing/2014/main" id="{AD4DFCA6-AAEE-47A3-956C-0034BF581321}"/>
                  </a:ext>
                </a:extLst>
              </p:cNvPr>
              <p:cNvSpPr/>
              <p:nvPr/>
            </p:nvSpPr>
            <p:spPr>
              <a:xfrm>
                <a:off x="5153192" y="4507750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42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8897994" y="4656128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49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7638549" y="2304549"/>
            <a:ext cx="4553451" cy="4553451"/>
            <a:chOff x="7638549" y="2304549"/>
            <a:chExt cx="4553451" cy="4553451"/>
          </a:xfrm>
        </p:grpSpPr>
        <p:grpSp>
          <p:nvGrpSpPr>
            <p:cNvPr id="3" name="Group 2"/>
            <p:cNvGrpSpPr/>
            <p:nvPr/>
          </p:nvGrpSpPr>
          <p:grpSpPr>
            <a:xfrm>
              <a:off x="7638549" y="2304549"/>
              <a:ext cx="4553451" cy="4553451"/>
              <a:chOff x="7638549" y="2304549"/>
              <a:chExt cx="4553451" cy="455345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638549" y="2304549"/>
                <a:ext cx="4553451" cy="4553451"/>
                <a:chOff x="4964953" y="1076075"/>
                <a:chExt cx="4553451" cy="4553451"/>
              </a:xfrm>
            </p:grpSpPr>
            <p:pic>
              <p:nvPicPr>
                <p:cNvPr id="15" name="图形 4">
                  <a:extLst>
                    <a:ext uri="{FF2B5EF4-FFF2-40B4-BE49-F238E27FC236}">
                      <a16:creationId xmlns:a16="http://schemas.microsoft.com/office/drawing/2014/main" id="{545D4408-46AB-4A84-9B3A-3B806FF001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4953" y="1076075"/>
                  <a:ext cx="4553451" cy="4553451"/>
                </a:xfrm>
                <a:prstGeom prst="rect">
                  <a:avLst/>
                </a:prstGeom>
              </p:spPr>
            </p:pic>
            <p:sp>
              <p:nvSpPr>
                <p:cNvPr id="16" name="椭圆 9">
                  <a:extLst>
                    <a:ext uri="{FF2B5EF4-FFF2-40B4-BE49-F238E27FC236}">
                      <a16:creationId xmlns:a16="http://schemas.microsoft.com/office/drawing/2014/main" id="{45EF5B36-E753-4FB3-AAB1-8E81FAE3DE37}"/>
                    </a:ext>
                  </a:extLst>
                </p:cNvPr>
                <p:cNvSpPr/>
                <p:nvPr/>
              </p:nvSpPr>
              <p:spPr>
                <a:xfrm>
                  <a:off x="8415397" y="1267462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椭圆 10">
                  <a:extLst>
                    <a:ext uri="{FF2B5EF4-FFF2-40B4-BE49-F238E27FC236}">
                      <a16:creationId xmlns:a16="http://schemas.microsoft.com/office/drawing/2014/main" id="{D4254883-40E1-4588-BB9C-872A141698DA}"/>
                    </a:ext>
                  </a:extLst>
                </p:cNvPr>
                <p:cNvSpPr/>
                <p:nvPr/>
              </p:nvSpPr>
              <p:spPr>
                <a:xfrm>
                  <a:off x="7327996" y="2347558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椭圆 11">
                  <a:extLst>
                    <a:ext uri="{FF2B5EF4-FFF2-40B4-BE49-F238E27FC236}">
                      <a16:creationId xmlns:a16="http://schemas.microsoft.com/office/drawing/2014/main" id="{2850531E-BA74-444C-B1DD-91C71A2AF519}"/>
                    </a:ext>
                  </a:extLst>
                </p:cNvPr>
                <p:cNvSpPr/>
                <p:nvPr/>
              </p:nvSpPr>
              <p:spPr>
                <a:xfrm>
                  <a:off x="6240594" y="3427654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椭圆 12">
                  <a:extLst>
                    <a:ext uri="{FF2B5EF4-FFF2-40B4-BE49-F238E27FC236}">
                      <a16:creationId xmlns:a16="http://schemas.microsoft.com/office/drawing/2014/main" id="{AD4DFCA6-AAEE-47A3-956C-0034BF581321}"/>
                    </a:ext>
                  </a:extLst>
                </p:cNvPr>
                <p:cNvSpPr/>
                <p:nvPr/>
              </p:nvSpPr>
              <p:spPr>
                <a:xfrm>
                  <a:off x="5153192" y="4507750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4</a:t>
                  </a: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2" name="椭圆 12">
                <a:extLst>
                  <a:ext uri="{FF2B5EF4-FFF2-40B4-BE49-F238E27FC236}">
                    <a16:creationId xmlns:a16="http://schemas.microsoft.com/office/drawing/2014/main" id="{AD4DFCA6-AAEE-47A3-956C-0034BF581321}"/>
                  </a:ext>
                </a:extLst>
              </p:cNvPr>
              <p:cNvSpPr/>
              <p:nvPr/>
            </p:nvSpPr>
            <p:spPr>
              <a:xfrm>
                <a:off x="8897994" y="4656128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43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10001592" y="3589576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38549" y="2304549"/>
            <a:ext cx="4553451" cy="4553451"/>
            <a:chOff x="7638549" y="2304549"/>
            <a:chExt cx="4553451" cy="4553451"/>
          </a:xfrm>
        </p:grpSpPr>
        <p:grpSp>
          <p:nvGrpSpPr>
            <p:cNvPr id="4" name="Group 3"/>
            <p:cNvGrpSpPr/>
            <p:nvPr/>
          </p:nvGrpSpPr>
          <p:grpSpPr>
            <a:xfrm>
              <a:off x="7638549" y="2304549"/>
              <a:ext cx="4553451" cy="4553451"/>
              <a:chOff x="7638549" y="2304549"/>
              <a:chExt cx="4553451" cy="45534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7638549" y="2304549"/>
                <a:ext cx="4553451" cy="4553451"/>
                <a:chOff x="7638549" y="2304549"/>
                <a:chExt cx="4553451" cy="4553451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7638549" y="2304549"/>
                  <a:ext cx="4553451" cy="4553451"/>
                  <a:chOff x="4964953" y="1076075"/>
                  <a:chExt cx="4553451" cy="4553451"/>
                </a:xfrm>
              </p:grpSpPr>
              <p:pic>
                <p:nvPicPr>
                  <p:cNvPr id="15" name="图形 4">
                    <a:extLst>
                      <a:ext uri="{FF2B5EF4-FFF2-40B4-BE49-F238E27FC236}">
                        <a16:creationId xmlns:a16="http://schemas.microsoft.com/office/drawing/2014/main" id="{545D4408-46AB-4A84-9B3A-3B806FF001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300000"/>
                            </a14:imgEffect>
                          </a14:imgLayer>
                        </a14:imgProps>
                      </a:ext>
                      <a:ext uri="{96DAC541-7B7A-43D3-8B79-37D633B846F1}">
                        <asvg:svgBlip xmlns=""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4953" y="1076075"/>
                    <a:ext cx="4553451" cy="4553451"/>
                  </a:xfrm>
                  <a:prstGeom prst="rect">
                    <a:avLst/>
                  </a:prstGeom>
                </p:spPr>
              </p:pic>
              <p:sp>
                <p:nvSpPr>
                  <p:cNvPr id="16" name="椭圆 9">
                    <a:extLst>
                      <a:ext uri="{FF2B5EF4-FFF2-40B4-BE49-F238E27FC236}">
                        <a16:creationId xmlns:a16="http://schemas.microsoft.com/office/drawing/2014/main" id="{45EF5B36-E753-4FB3-AAB1-8E81FAE3DE37}"/>
                      </a:ext>
                    </a:extLst>
                  </p:cNvPr>
                  <p:cNvSpPr/>
                  <p:nvPr/>
                </p:nvSpPr>
                <p:spPr>
                  <a:xfrm>
                    <a:off x="8415397" y="1267462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7" name="椭圆 10">
                    <a:extLst>
                      <a:ext uri="{FF2B5EF4-FFF2-40B4-BE49-F238E27FC236}">
                        <a16:creationId xmlns:a16="http://schemas.microsoft.com/office/drawing/2014/main" id="{D4254883-40E1-4588-BB9C-872A141698DA}"/>
                      </a:ext>
                    </a:extLst>
                  </p:cNvPr>
                  <p:cNvSpPr/>
                  <p:nvPr/>
                </p:nvSpPr>
                <p:spPr>
                  <a:xfrm>
                    <a:off x="7327996" y="2347558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8" name="椭圆 11">
                    <a:extLst>
                      <a:ext uri="{FF2B5EF4-FFF2-40B4-BE49-F238E27FC236}">
                        <a16:creationId xmlns:a16="http://schemas.microsoft.com/office/drawing/2014/main" id="{2850531E-BA74-444C-B1DD-91C71A2AF519}"/>
                      </a:ext>
                    </a:extLst>
                  </p:cNvPr>
                  <p:cNvSpPr/>
                  <p:nvPr/>
                </p:nvSpPr>
                <p:spPr>
                  <a:xfrm>
                    <a:off x="6240594" y="3427654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19" name="椭圆 12">
                    <a:extLst>
                      <a:ext uri="{FF2B5EF4-FFF2-40B4-BE49-F238E27FC236}">
                        <a16:creationId xmlns:a16="http://schemas.microsoft.com/office/drawing/2014/main" id="{AD4DFCA6-AAEE-47A3-956C-0034BF581321}"/>
                      </a:ext>
                    </a:extLst>
                  </p:cNvPr>
                  <p:cNvSpPr/>
                  <p:nvPr/>
                </p:nvSpPr>
                <p:spPr>
                  <a:xfrm>
                    <a:off x="5153192" y="4507750"/>
                    <a:ext cx="874296" cy="8742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" algn="ctr" rotWithShape="0">
                      <a:prstClr val="black">
                        <a:alpha val="69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75000"/>
                          </a:srgbClr>
                        </a:solidFill>
                        <a:effectLst>
                          <a:outerShdw blurRad="25400" dist="254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a:t>4</a:t>
                    </a:r>
                    <a:endParaRPr kumimoji="0" lang="zh-CN" alt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95号-手刻宋" panose="00000500000000000000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42" name="椭圆 12">
                  <a:extLst>
                    <a:ext uri="{FF2B5EF4-FFF2-40B4-BE49-F238E27FC236}">
                      <a16:creationId xmlns:a16="http://schemas.microsoft.com/office/drawing/2014/main" id="{AD4DFCA6-AAEE-47A3-956C-0034BF581321}"/>
                    </a:ext>
                  </a:extLst>
                </p:cNvPr>
                <p:cNvSpPr/>
                <p:nvPr/>
              </p:nvSpPr>
              <p:spPr>
                <a:xfrm>
                  <a:off x="8897994" y="4656128"/>
                  <a:ext cx="874296" cy="8742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5400" algn="ctr" rotWithShape="0">
                    <a:prstClr val="black">
                      <a:alpha val="6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ED7D31">
                          <a:lumMod val="75000"/>
                        </a:srgbClr>
                      </a:solidFill>
                      <a:effectLst>
                        <a:outerShdw blurRad="25400" dist="254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3</a:t>
                  </a:r>
                  <a:endParaRPr kumimoji="0" lang="zh-C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43" name="椭圆 12">
                <a:extLst>
                  <a:ext uri="{FF2B5EF4-FFF2-40B4-BE49-F238E27FC236}">
                    <a16:creationId xmlns:a16="http://schemas.microsoft.com/office/drawing/2014/main" id="{AD4DFCA6-AAEE-47A3-956C-0034BF581321}"/>
                  </a:ext>
                </a:extLst>
              </p:cNvPr>
              <p:cNvSpPr/>
              <p:nvPr/>
            </p:nvSpPr>
            <p:spPr>
              <a:xfrm>
                <a:off x="10001592" y="3589576"/>
                <a:ext cx="874296" cy="874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algn="ctr" rotWithShape="0">
                  <a:prstClr val="black">
                    <a:alpha val="6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>
                      <a:outerShdw blurRad="254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33" name="椭圆 12">
              <a:extLst>
                <a:ext uri="{FF2B5EF4-FFF2-40B4-BE49-F238E27FC236}">
                  <a16:creationId xmlns:a16="http://schemas.microsoft.com/office/drawing/2014/main" id="{AD4DFCA6-AAEE-47A3-956C-0034BF581321}"/>
                </a:ext>
              </a:extLst>
            </p:cNvPr>
            <p:cNvSpPr/>
            <p:nvPr/>
          </p:nvSpPr>
          <p:spPr>
            <a:xfrm>
              <a:off x="11082618" y="2495936"/>
              <a:ext cx="874296" cy="874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95号-手刻宋" panose="00000500000000000000" pitchFamily="2" charset="-122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50577" y="1476940"/>
            <a:ext cx="1907254" cy="1489768"/>
            <a:chOff x="4912759" y="2350589"/>
            <a:chExt cx="1907254" cy="1489768"/>
          </a:xfrm>
        </p:grpSpPr>
        <p:sp>
          <p:nvSpPr>
            <p:cNvPr id="36" name="TextBox 35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BA3E0D-FB9C-47BF-B856-D034AF746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" y="1048536"/>
            <a:ext cx="4760927" cy="476092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85" y="2124364"/>
            <a:ext cx="781574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8CE6714-36D7-427C-984F-D8E27350F29D}"/>
              </a:ext>
            </a:extLst>
          </p:cNvPr>
          <p:cNvSpPr/>
          <p:nvPr/>
        </p:nvSpPr>
        <p:spPr>
          <a:xfrm>
            <a:off x="846021" y="2096066"/>
            <a:ext cx="1049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được phép chia số có hai chữ số cho số có một chữ số trong trường hợp: chia có dư</a:t>
            </a:r>
            <a:endParaRPr lang="en-US" sz="3200" dirty="0">
              <a:solidFill>
                <a:srgbClr val="386D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200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các thành phần chưa biết của một phép tính như số bị chia, thừa số</a:t>
            </a:r>
            <a:endParaRPr lang="en-US" sz="3200" dirty="0">
              <a:solidFill>
                <a:srgbClr val="386D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200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phép chia số có hai chữ số cho số có một chữ số</a:t>
            </a:r>
            <a:endParaRPr lang="en-US" sz="3200" dirty="0">
              <a:solidFill>
                <a:srgbClr val="386D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96" y="1035853"/>
            <a:ext cx="543200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If You're Happy - Bài hát tiếng anh cho bé - Bài hát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31" y="309363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12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2933159" y="456919"/>
            <a:ext cx="1917107" cy="92621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Tính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9908" y="2050475"/>
            <a:ext cx="1822330" cy="1225443"/>
            <a:chOff x="1239908" y="2050475"/>
            <a:chExt cx="1822330" cy="1225443"/>
          </a:xfrm>
        </p:grpSpPr>
        <p:sp>
          <p:nvSpPr>
            <p:cNvPr id="13" name="TextBox 12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20679157">
            <a:off x="-51541" y="-197915"/>
            <a:ext cx="2874206" cy="2272144"/>
            <a:chOff x="1742149" y="1414621"/>
            <a:chExt cx="2874206" cy="2272144"/>
          </a:xfrm>
        </p:grpSpPr>
        <p:pic>
          <p:nvPicPr>
            <p:cNvPr id="19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50107" y="2050475"/>
            <a:ext cx="1822330" cy="1225443"/>
            <a:chOff x="1239908" y="2050475"/>
            <a:chExt cx="1822330" cy="1225443"/>
          </a:xfrm>
        </p:grpSpPr>
        <p:sp>
          <p:nvSpPr>
            <p:cNvPr id="22" name="TextBox 21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00375" y="2050475"/>
            <a:ext cx="1822330" cy="1225443"/>
            <a:chOff x="1239908" y="2050475"/>
            <a:chExt cx="1822330" cy="1225443"/>
          </a:xfrm>
        </p:grpSpPr>
        <p:sp>
          <p:nvSpPr>
            <p:cNvPr id="28" name="TextBox 27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5538" y="2050475"/>
            <a:ext cx="1822330" cy="1225443"/>
            <a:chOff x="1239908" y="2050475"/>
            <a:chExt cx="1822330" cy="1225443"/>
          </a:xfrm>
        </p:grpSpPr>
        <p:sp>
          <p:nvSpPr>
            <p:cNvPr id="34" name="TextBox 33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7715" y="2050475"/>
            <a:ext cx="2210192" cy="3264123"/>
            <a:chOff x="1182976" y="4341334"/>
            <a:chExt cx="2210192" cy="3264123"/>
          </a:xfrm>
        </p:grpSpPr>
        <p:sp>
          <p:nvSpPr>
            <p:cNvPr id="40" name="TextBox 3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3468617" y="2050475"/>
            <a:ext cx="2210192" cy="3264123"/>
            <a:chOff x="1182976" y="4341334"/>
            <a:chExt cx="2210192" cy="3264123"/>
          </a:xfrm>
        </p:grpSpPr>
        <p:sp>
          <p:nvSpPr>
            <p:cNvPr id="55" name="TextBox 5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014772" y="2070130"/>
            <a:ext cx="2210192" cy="3264123"/>
            <a:chOff x="1182976" y="4341334"/>
            <a:chExt cx="2210192" cy="3264123"/>
          </a:xfrm>
        </p:grpSpPr>
        <p:sp>
          <p:nvSpPr>
            <p:cNvPr id="70" name="TextBox 6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2" name="TextBox 7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8464061" y="2070130"/>
            <a:ext cx="2210192" cy="3264123"/>
            <a:chOff x="1182976" y="4341334"/>
            <a:chExt cx="2210192" cy="3264123"/>
          </a:xfrm>
        </p:grpSpPr>
        <p:sp>
          <p:nvSpPr>
            <p:cNvPr id="85" name="TextBox 8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7" name="TextBox 8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US" sz="4400" b="1" dirty="0">
                <a:solidFill>
                  <a:srgbClr val="ED7D3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94" b="93629" l="37561" r="57646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29" t="45004" r="42000" b="5333"/>
          <a:stretch/>
        </p:blipFill>
        <p:spPr>
          <a:xfrm>
            <a:off x="2253006" y="3981794"/>
            <a:ext cx="937991" cy="222130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294" b="65352" l="7221" r="36590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26837" r="64417" b="31909"/>
          <a:stretch/>
        </p:blipFill>
        <p:spPr>
          <a:xfrm>
            <a:off x="4644792" y="4411653"/>
            <a:ext cx="1276470" cy="18452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12" b="56371" l="28095" r="54976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8" t="5479" r="45900" b="44858"/>
          <a:stretch/>
        </p:blipFill>
        <p:spPr>
          <a:xfrm>
            <a:off x="7306027" y="4336151"/>
            <a:ext cx="966668" cy="195689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495" b="94235" l="5340" r="37743">
                        <a14:foregroundMark x1="38592" y1="61468" x2="40352" y2="60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9" t="58860" r="58191" b="2948"/>
          <a:stretch/>
        </p:blipFill>
        <p:spPr>
          <a:xfrm>
            <a:off x="10054248" y="4238336"/>
            <a:ext cx="1493921" cy="17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32DC8F68-B672-4EA9-B57A-4C3C684ADC29}"/>
              </a:ext>
            </a:extLst>
          </p:cNvPr>
          <p:cNvSpPr/>
          <p:nvPr/>
        </p:nvSpPr>
        <p:spPr>
          <a:xfrm>
            <a:off x="182880" y="427374"/>
            <a:ext cx="11811000" cy="61651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9" y="2246624"/>
            <a:ext cx="11596468" cy="3189052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2488623" y="167170"/>
            <a:ext cx="1179606" cy="92621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lang="en-US" altLang="zh-CN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grpSp>
        <p:nvGrpSpPr>
          <p:cNvPr id="17" name="Group 16"/>
          <p:cNvGrpSpPr/>
          <p:nvPr/>
        </p:nvGrpSpPr>
        <p:grpSpPr>
          <a:xfrm rot="20679157">
            <a:off x="-466023" y="-640925"/>
            <a:ext cx="2874206" cy="2272144"/>
            <a:chOff x="1742149" y="1414621"/>
            <a:chExt cx="2874206" cy="2272144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19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276083" y="5197467"/>
            <a:ext cx="3749310" cy="1328023"/>
            <a:chOff x="4276083" y="4380097"/>
            <a:chExt cx="3749310" cy="1328023"/>
          </a:xfrm>
        </p:grpSpPr>
        <p:sp>
          <p:nvSpPr>
            <p:cNvPr id="124" name="TextBox 123"/>
            <p:cNvSpPr txBox="1"/>
            <p:nvPr/>
          </p:nvSpPr>
          <p:spPr>
            <a:xfrm>
              <a:off x="4276083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endParaRPr lang="en-US" sz="36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59869" y="500770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45356" y="5203057"/>
            <a:ext cx="3749310" cy="1328023"/>
            <a:chOff x="345356" y="4380097"/>
            <a:chExt cx="3749310" cy="1328023"/>
          </a:xfrm>
        </p:grpSpPr>
        <p:sp>
          <p:nvSpPr>
            <p:cNvPr id="122" name="TextBox 121"/>
            <p:cNvSpPr txBox="1"/>
            <p:nvPr/>
          </p:nvSpPr>
          <p:spPr>
            <a:xfrm>
              <a:off x="345356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72590" y="5043502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8206810" y="5197467"/>
            <a:ext cx="3701899" cy="1328023"/>
            <a:chOff x="8206810" y="4374507"/>
            <a:chExt cx="3701899" cy="1328023"/>
          </a:xfrm>
        </p:grpSpPr>
        <p:sp>
          <p:nvSpPr>
            <p:cNvPr id="125" name="TextBox 124"/>
            <p:cNvSpPr txBox="1"/>
            <p:nvPr/>
          </p:nvSpPr>
          <p:spPr>
            <a:xfrm>
              <a:off x="8206810" y="4374507"/>
              <a:ext cx="3701899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kg.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337509" y="500211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2420822" y="5825076"/>
            <a:ext cx="757780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1" dirty="0">
              <a:solidFill>
                <a:srgbClr val="DE462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260643" y="5819843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4000" b="1" dirty="0">
              <a:solidFill>
                <a:srgbClr val="DE462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0238283" y="5813452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4000" b="1" dirty="0">
              <a:solidFill>
                <a:srgbClr val="DE462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7216124" y="-1252866"/>
            <a:ext cx="5246378" cy="3243169"/>
            <a:chOff x="7165106" y="-869724"/>
            <a:chExt cx="5246378" cy="3243169"/>
          </a:xfrm>
        </p:grpSpPr>
        <p:grpSp>
          <p:nvGrpSpPr>
            <p:cNvPr id="142" name="Group 141"/>
            <p:cNvGrpSpPr/>
            <p:nvPr/>
          </p:nvGrpSpPr>
          <p:grpSpPr>
            <a:xfrm>
              <a:off x="7165106" y="113442"/>
              <a:ext cx="2421890" cy="1824355"/>
              <a:chOff x="2075491" y="1966090"/>
              <a:chExt cx="2421890" cy="1824355"/>
            </a:xfrm>
          </p:grpSpPr>
          <p:pic>
            <p:nvPicPr>
              <p:cNvPr id="144" name="图片 11" descr="51miz-E716829-E2595A0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5491" y="1966090"/>
                <a:ext cx="2421890" cy="1824355"/>
              </a:xfrm>
              <a:prstGeom prst="rect">
                <a:avLst/>
              </a:prstGeom>
            </p:spPr>
          </p:pic>
          <p:sp>
            <p:nvSpPr>
              <p:cNvPr id="145" name="文本框 12"/>
              <p:cNvSpPr txBox="1"/>
              <p:nvPr/>
            </p:nvSpPr>
            <p:spPr>
              <a:xfrm>
                <a:off x="2308768" y="2430765"/>
                <a:ext cx="18592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Chia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sẻ</a:t>
                </a: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nhóm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字魂17号-萌趣果冻体" panose="00000500000000000000" pitchFamily="2" charset="-122"/>
                  </a:rPr>
                  <a:t>đôi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endParaRPr>
              </a:p>
            </p:txBody>
          </p:sp>
        </p:grpSp>
        <p:pic>
          <p:nvPicPr>
            <p:cNvPr id="143" name="图片 6" descr="C:\Users\Am'be'r\Desktop\千库网_6.1儿童节多彩卡通手绘小学生_元素编号10601599.png千库网_6.1儿童节多彩卡通手绘小学生_元素编号1060159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168315" y="-869724"/>
              <a:ext cx="3243169" cy="3243169"/>
            </a:xfrm>
            <a:prstGeom prst="rect">
              <a:avLst/>
            </a:prstGeom>
          </p:spPr>
        </p:pic>
      </p:grpSp>
      <p:sp>
        <p:nvSpPr>
          <p:cNvPr id="147" name="Rectangle 146"/>
          <p:cNvSpPr/>
          <p:nvPr/>
        </p:nvSpPr>
        <p:spPr>
          <a:xfrm>
            <a:off x="663765" y="1498113"/>
            <a:ext cx="894079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dưới đây, các con mèo có cân nặng bằng nhau, các con chó và rô-bốt cũng vậy.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7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4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3" grpId="0" animBg="1"/>
      <p:bldP spid="134" grpId="0" animBg="1"/>
      <p:bldP spid="140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89560" y="259080"/>
            <a:ext cx="11750040" cy="6400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2075807" y="1404729"/>
            <a:ext cx="9061465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 rot="20679157">
            <a:off x="-14389" y="-344622"/>
            <a:ext cx="2874206" cy="2272144"/>
            <a:chOff x="1742149" y="1414621"/>
            <a:chExt cx="2874206" cy="2272144"/>
          </a:xfrm>
        </p:grpSpPr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16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71994" y="3501599"/>
            <a:ext cx="8585172" cy="2460167"/>
            <a:chOff x="2075807" y="3785494"/>
            <a:chExt cx="8585172" cy="2460167"/>
          </a:xfrm>
        </p:grpSpPr>
        <p:sp>
          <p:nvSpPr>
            <p:cNvPr id="25" name="TextBox 24"/>
            <p:cNvSpPr txBox="1"/>
            <p:nvPr/>
          </p:nvSpPr>
          <p:spPr>
            <a:xfrm>
              <a:off x="5108105" y="3785494"/>
              <a:ext cx="2129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u="sng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u="sng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u="sng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u="sng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75807" y="4491335"/>
              <a:ext cx="85851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29 : 2 = 14 (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  <a:endParaRPr lang="en-US" sz="3600" b="1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ctr"/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15 </a:t>
              </a:r>
              <a:r>
                <a:rPr lang="en-US" sz="3600" b="1" dirty="0" err="1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 smtClean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386D1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9032" y="3191873"/>
            <a:ext cx="3648653" cy="2385502"/>
            <a:chOff x="1343684" y="3748913"/>
            <a:chExt cx="3648653" cy="2385502"/>
          </a:xfrm>
        </p:grpSpPr>
        <p:sp>
          <p:nvSpPr>
            <p:cNvPr id="5" name="Rounded Rectangle 4"/>
            <p:cNvSpPr/>
            <p:nvPr/>
          </p:nvSpPr>
          <p:spPr>
            <a:xfrm>
              <a:off x="2075807" y="4275218"/>
              <a:ext cx="2916530" cy="133289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14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663" b="94600" l="75850" r="942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6" t="45556" r="3333" b="4888"/>
            <a:stretch/>
          </p:blipFill>
          <p:spPr>
            <a:xfrm rot="20917796">
              <a:off x="1343684" y="3748913"/>
              <a:ext cx="1112521" cy="238550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176032" y="3959343"/>
            <a:ext cx="3697119" cy="2431320"/>
            <a:chOff x="4461969" y="4357114"/>
            <a:chExt cx="3697119" cy="2431320"/>
          </a:xfrm>
        </p:grpSpPr>
        <p:sp>
          <p:nvSpPr>
            <p:cNvPr id="29" name="Rounded Rectangle 28"/>
            <p:cNvSpPr/>
            <p:nvPr/>
          </p:nvSpPr>
          <p:spPr>
            <a:xfrm>
              <a:off x="5242558" y="5455540"/>
              <a:ext cx="2916530" cy="133289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15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47937" l="53641" r="941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28" t="-2250" r="3293" b="68027"/>
            <a:stretch/>
          </p:blipFill>
          <p:spPr>
            <a:xfrm rot="20558372">
              <a:off x="4461969" y="4357114"/>
              <a:ext cx="2059327" cy="164740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993250" y="3322404"/>
            <a:ext cx="3516439" cy="1758647"/>
            <a:chOff x="8130099" y="3596154"/>
            <a:chExt cx="3516439" cy="1758647"/>
          </a:xfrm>
        </p:grpSpPr>
        <p:sp>
          <p:nvSpPr>
            <p:cNvPr id="32" name="Rounded Rectangle 31"/>
            <p:cNvSpPr/>
            <p:nvPr/>
          </p:nvSpPr>
          <p:spPr>
            <a:xfrm>
              <a:off x="8730008" y="4021907"/>
              <a:ext cx="2916530" cy="133289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16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942" b="99879" l="57767" r="763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95" t="56463" r="21781" b="7241"/>
            <a:stretch/>
          </p:blipFill>
          <p:spPr>
            <a:xfrm rot="1168595">
              <a:off x="8130099" y="3596154"/>
              <a:ext cx="1199816" cy="1747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0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9FA716D-88B7-4825-AB6A-9F0BEFE742D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6" y="1467054"/>
            <a:ext cx="9713627" cy="4114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0679157">
            <a:off x="31331" y="-131262"/>
            <a:ext cx="2874206" cy="2272144"/>
            <a:chOff x="1742149" y="1414621"/>
            <a:chExt cx="2874206" cy="2272144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895660" y="1414621"/>
              <a:ext cx="2720695" cy="2272144"/>
            </a:xfrm>
            <a:prstGeom prst="rect">
              <a:avLst/>
            </a:prstGeom>
          </p:spPr>
        </p:pic>
        <p:sp>
          <p:nvSpPr>
            <p:cNvPr id="19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149" y="2415447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err="1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Bài</a:t>
              </a:r>
              <a:r>
                <a:rPr lang="en-US" altLang="zh-CN" sz="4400" b="1" dirty="0" smtClean="0">
                  <a:solidFill>
                    <a:srgbClr val="E7E6E6">
                      <a:lumMod val="10000"/>
                    </a:srgbClr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sp>
        <p:nvSpPr>
          <p:cNvPr id="20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3022142" y="319176"/>
            <a:ext cx="4521658" cy="926211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Tìm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bị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chia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sp>
        <p:nvSpPr>
          <p:cNvPr id="21" name="Rounded Rectangle 20"/>
          <p:cNvSpPr/>
          <p:nvPr/>
        </p:nvSpPr>
        <p:spPr>
          <a:xfrm flipH="1">
            <a:off x="7071360" y="29431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 flipH="1">
            <a:off x="6968490" y="2971581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flipH="1">
            <a:off x="6659880" y="37372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 flipH="1">
            <a:off x="6583680" y="3736327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 flipH="1">
            <a:off x="3677587" y="439016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 flipH="1">
            <a:off x="3574717" y="4409788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365948" y="1785695"/>
            <a:ext cx="2899091" cy="1643305"/>
            <a:chOff x="9365948" y="1785695"/>
            <a:chExt cx="2899091" cy="1643305"/>
          </a:xfrm>
        </p:grpSpPr>
        <p:sp>
          <p:nvSpPr>
            <p:cNvPr id="4" name="TextBox 3"/>
            <p:cNvSpPr txBox="1"/>
            <p:nvPr/>
          </p:nvSpPr>
          <p:spPr>
            <a:xfrm>
              <a:off x="9365948" y="2844225"/>
              <a:ext cx="2270760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x 5 = 85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116" b="74957" l="50950" r="798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0" t="27553" r="19585" b="43090"/>
            <a:stretch/>
          </p:blipFill>
          <p:spPr>
            <a:xfrm rot="1168595">
              <a:off x="10896515" y="1785695"/>
              <a:ext cx="1368524" cy="130880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583680" y="4196482"/>
            <a:ext cx="3207762" cy="1472912"/>
            <a:chOff x="6583680" y="4196482"/>
            <a:chExt cx="3207762" cy="1472912"/>
          </a:xfrm>
        </p:grpSpPr>
        <p:sp>
          <p:nvSpPr>
            <p:cNvPr id="29" name="TextBox 28"/>
            <p:cNvSpPr txBox="1"/>
            <p:nvPr/>
          </p:nvSpPr>
          <p:spPr>
            <a:xfrm>
              <a:off x="6583680" y="4583577"/>
              <a:ext cx="2270760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 x 3 = 84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684" b="74698" l="8204" r="357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0" t="28552" r="67246" b="35152"/>
            <a:stretch/>
          </p:blipFill>
          <p:spPr>
            <a:xfrm rot="1168595">
              <a:off x="8779975" y="4196482"/>
              <a:ext cx="1011467" cy="147291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796306" y="5218343"/>
            <a:ext cx="3049171" cy="1136646"/>
            <a:chOff x="2796306" y="5218343"/>
            <a:chExt cx="3049171" cy="1136646"/>
          </a:xfrm>
        </p:grpSpPr>
        <p:sp>
          <p:nvSpPr>
            <p:cNvPr id="30" name="TextBox 29"/>
            <p:cNvSpPr txBox="1"/>
            <p:nvPr/>
          </p:nvSpPr>
          <p:spPr>
            <a:xfrm>
              <a:off x="3574717" y="5218746"/>
              <a:ext cx="2270760" cy="5847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x 4 = 60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907" b="47323" l="78756" r="974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4" t="26002" r="438" b="50386"/>
            <a:stretch/>
          </p:blipFill>
          <p:spPr>
            <a:xfrm rot="1168595">
              <a:off x="2796306" y="5218343"/>
              <a:ext cx="1140327" cy="1136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58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301599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364</Words>
  <Application>Microsoft Office PowerPoint</Application>
  <PresentationFormat>Widescreen</PresentationFormat>
  <Paragraphs>144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SVN-Newton</vt:lpstr>
      <vt:lpstr>字魂95号-手刻宋</vt:lpstr>
      <vt:lpstr>Times New Roman</vt:lpstr>
      <vt:lpstr>Arial</vt:lpstr>
      <vt:lpstr>字魂100号-方方先锋体</vt:lpstr>
      <vt:lpstr>等线 Light</vt:lpstr>
      <vt:lpstr>UYa Respective</vt:lpstr>
      <vt:lpstr>Calibri</vt:lpstr>
      <vt:lpstr>#9Slide05 Bodega Script</vt:lpstr>
      <vt:lpstr>#9Slide05 ViceroyJF</vt:lpstr>
      <vt:lpstr>字魂27号-布丁体</vt:lpstr>
      <vt:lpstr>#9Slide07 HoneyCream</vt:lpstr>
      <vt:lpstr>UTM Avo</vt:lpstr>
      <vt:lpstr>UTM Aquarelle</vt:lpstr>
      <vt:lpstr>字魂5号-无外润黑体</vt:lpstr>
      <vt:lpstr>字魂17号-萌趣果冻体</vt:lpstr>
      <vt:lpstr>SVN-Dancing Script</vt:lpstr>
      <vt:lpstr>等线</vt:lpstr>
      <vt:lpstr>Cambria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40</cp:revision>
  <dcterms:created xsi:type="dcterms:W3CDTF">2022-10-23T06:18:54Z</dcterms:created>
  <dcterms:modified xsi:type="dcterms:W3CDTF">2022-10-24T09:09:56Z</dcterms:modified>
</cp:coreProperties>
</file>