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6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79" r:id="rId9"/>
    <p:sldId id="265" r:id="rId10"/>
    <p:sldId id="266" r:id="rId11"/>
    <p:sldId id="280" r:id="rId12"/>
    <p:sldId id="267" r:id="rId13"/>
    <p:sldId id="281" r:id="rId14"/>
    <p:sldId id="268" r:id="rId15"/>
    <p:sldId id="282" r:id="rId16"/>
    <p:sldId id="269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#9Slide07 HoneyCream" pitchFamily="2" charset="0"/>
      <p:regular r:id="rId31"/>
    </p:embeddedFont>
    <p:embeddedFont>
      <p:font typeface="Cambria Math" panose="02040503050406030204" pitchFamily="18" charset="0"/>
      <p:regular r:id="rId32"/>
    </p:embeddedFont>
    <p:embeddedFont>
      <p:font typeface="SVN-Dancing Script" panose="02040603050506020204" pitchFamily="18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  <p:embeddedFont>
      <p:font typeface="#9Slide05 Bodega Script" pitchFamily="2" charset="0"/>
      <p:regular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UVN But Long 2" panose="00000400000000000000" pitchFamily="2" charset="0"/>
      <p:regular r:id="rId41"/>
    </p:embeddedFont>
    <p:embeddedFont>
      <p:font typeface="UTM Avo" panose="020406030505060202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4660"/>
  </p:normalViewPr>
  <p:slideViewPr>
    <p:cSldViewPr snapToGrid="0">
      <p:cViewPr>
        <p:scale>
          <a:sx n="50" d="100"/>
          <a:sy n="50" d="100"/>
        </p:scale>
        <p:origin x="1518" y="9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27B337-54F7-490E-A9AE-90B8C69A989B}" type="datetimeFigureOut">
              <a:rPr lang="en-GB" smtClean="0"/>
              <a:t>24/10/2022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CF71-5218-412B-A0E8-3234746D54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294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Gv</a:t>
            </a:r>
            <a:r>
              <a:rPr lang="en-GB" dirty="0" smtClean="0"/>
              <a:t>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từng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khung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chữ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Thử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trí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nhớ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4296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8185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1835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668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8284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483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Nhấn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ảnh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trò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chơi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083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GV </a:t>
            </a:r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tìm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kết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quả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A32189-5E7F-4DF5-80C1-10DD1B211E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707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dirty="0" smtClean="0"/>
              <a:t> </a:t>
            </a:r>
            <a:r>
              <a:rPr lang="en-GB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Sau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khi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trả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lời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xong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silde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trên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mỗi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bông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đưa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về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tổ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hoa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biến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mất</a:t>
            </a:r>
            <a:r>
              <a:rPr lang="en-GB" baseline="0" dirty="0" smtClean="0"/>
              <a:t>.. </a:t>
            </a:r>
            <a:r>
              <a:rPr lang="en-GB" baseline="0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dấu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mũi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tên</a:t>
            </a:r>
            <a:r>
              <a:rPr lang="en-GB" baseline="0" dirty="0" smtClean="0"/>
              <a:t> ở </a:t>
            </a:r>
            <a:r>
              <a:rPr lang="en-GB" baseline="0" dirty="0" err="1" smtClean="0"/>
              <a:t>gốc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cây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đến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bài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mới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8213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880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Kích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vào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hình</a:t>
            </a:r>
            <a:r>
              <a:rPr lang="en-GB" baseline="0" dirty="0" smtClean="0"/>
              <a:t> con </a:t>
            </a:r>
            <a:r>
              <a:rPr lang="en-GB" baseline="0" dirty="0" err="1" smtClean="0"/>
              <a:t>ong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gánh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mật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để</a:t>
            </a:r>
            <a:r>
              <a:rPr lang="en-GB" baseline="0" dirty="0" smtClean="0"/>
              <a:t> quay </a:t>
            </a:r>
            <a:r>
              <a:rPr lang="en-GB" baseline="0" dirty="0" err="1" smtClean="0"/>
              <a:t>lại</a:t>
            </a:r>
            <a:r>
              <a:rPr lang="en-GB" baseline="0" dirty="0" smtClean="0"/>
              <a:t> slide </a:t>
            </a:r>
            <a:r>
              <a:rPr lang="en-GB" baseline="0" dirty="0" err="1" smtClean="0"/>
              <a:t>câu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0B9E4B-DA25-4D59-97C1-3D5DE451318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740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2970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815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3354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0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3" y="6035236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28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13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91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35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7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584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7341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980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1124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EE01DE-8780-4724-9C1D-249EA54201D3}" type="datetimeFigureOut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24/10/2022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CA8C2F-7D96-4CE8-A602-27B0938532F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1146009" y="6721475"/>
            <a:ext cx="2091982" cy="2158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2593809" y="-2403475"/>
            <a:ext cx="2091982" cy="2158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560341" y="-2994025"/>
            <a:ext cx="2091982" cy="21584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1827041" y="6911975"/>
            <a:ext cx="2091982" cy="2158488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821112" y="6448933"/>
            <a:ext cx="1370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By: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Măng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n-ea"/>
                <a:cs typeface="+mn-cs"/>
              </a:rPr>
              <a:t> Non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2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" Target="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microsoft.com/office/2007/relationships/hdphoto" Target="../media/hdphoto1.wdp"/><Relationship Id="rId4" Type="http://schemas.openxmlformats.org/officeDocument/2006/relationships/image" Target="../media/image29.png"/><Relationship Id="rId9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13" Type="http://schemas.openxmlformats.org/officeDocument/2006/relationships/slide" Target="slide22.xml"/><Relationship Id="rId3" Type="http://schemas.openxmlformats.org/officeDocument/2006/relationships/image" Target="../media/image33.png"/><Relationship Id="rId7" Type="http://schemas.microsoft.com/office/2007/relationships/hdphoto" Target="../media/hdphoto5.wdp"/><Relationship Id="rId12" Type="http://schemas.openxmlformats.org/officeDocument/2006/relationships/slide" Target="slide21.xml"/><Relationship Id="rId17" Type="http://schemas.openxmlformats.org/officeDocument/2006/relationships/slide" Target="slide8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openxmlformats.org/officeDocument/2006/relationships/slide" Target="slide23.xml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slide" Target="slide20.xml"/><Relationship Id="rId14" Type="http://schemas.openxmlformats.org/officeDocument/2006/relationships/slide" Target="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9.gif"/><Relationship Id="rId7" Type="http://schemas.openxmlformats.org/officeDocument/2006/relationships/image" Target="../media/image36.gif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slide" Target="slide19.xml"/><Relationship Id="rId10" Type="http://schemas.microsoft.com/office/2007/relationships/hdphoto" Target="../media/hdphoto7.wdp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slide" Target="slide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6.gif"/><Relationship Id="rId10" Type="http://schemas.openxmlformats.org/officeDocument/2006/relationships/image" Target="../media/image45.png"/><Relationship Id="rId4" Type="http://schemas.openxmlformats.org/officeDocument/2006/relationships/image" Target="../media/image47.png"/><Relationship Id="rId9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1.pn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12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36.gif"/><Relationship Id="rId10" Type="http://schemas.openxmlformats.org/officeDocument/2006/relationships/image" Target="../media/image45.png"/><Relationship Id="rId4" Type="http://schemas.openxmlformats.org/officeDocument/2006/relationships/image" Target="../media/image48.pn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gif"/><Relationship Id="rId7" Type="http://schemas.microsoft.com/office/2007/relationships/hdphoto" Target="../media/hdphoto7.wdp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slide" Target="slide19.xml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36.gif"/><Relationship Id="rId9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" Target="slide4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slide" Target="slide11.xml"/><Relationship Id="rId5" Type="http://schemas.openxmlformats.org/officeDocument/2006/relationships/slide" Target="slide5.xml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93158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5680" y="1299604"/>
            <a:ext cx="5303980" cy="347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3048000" y="2690336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  <a:t/>
            </a:r>
            <a:br>
              <a:rPr lang="vi-VN" b="0" i="0" dirty="0" smtClean="0">
                <a:solidFill>
                  <a:srgbClr val="000000"/>
                </a:solidFill>
                <a:effectLst/>
                <a:latin typeface="OpenSans"/>
              </a:rPr>
            </a:b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1015304" y="4649643"/>
            <a:ext cx="104387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44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Chậu cây nào ở câu a ghi phép chia có số dư là 3?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424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0198" y="352925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4926674" y="4748075"/>
            <a:ext cx="7130545" cy="1566620"/>
            <a:chOff x="2998137" y="4676477"/>
            <a:chExt cx="7130545" cy="1566620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Thực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hiện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phép</a:t>
              </a:r>
              <a:r>
                <a:rPr kumimoji="0" lang="en-US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FFC000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3200" noProof="0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3200" noProof="0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noProof="0" dirty="0" err="1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bảng</a:t>
              </a:r>
              <a:r>
                <a:rPr lang="en-US" sz="3200" noProof="0" dirty="0" smtClean="0">
                  <a:solidFill>
                    <a:srgbClr val="FFC000">
                      <a:lumMod val="50000"/>
                    </a:srgbClr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con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61276" y="4484512"/>
            <a:ext cx="2285757" cy="22857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864" y="1023060"/>
            <a:ext cx="8069179" cy="350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25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5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6125" y="332109"/>
            <a:ext cx="11308665" cy="6128085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566125" y="352925"/>
            <a:ext cx="8721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56293" y="3606749"/>
            <a:ext cx="3556890" cy="3556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4088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29582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069983" y="3685018"/>
            <a:ext cx="612522" cy="1025342"/>
            <a:chOff x="3320716" y="4422670"/>
            <a:chExt cx="417095" cy="80246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4149047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66390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504123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624158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98797" y="362925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44291" y="362926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684692" y="3685018"/>
            <a:ext cx="612522" cy="1025342"/>
            <a:chOff x="3320716" y="4422670"/>
            <a:chExt cx="417095" cy="802460"/>
          </a:xfrm>
        </p:grpSpPr>
        <p:cxnSp>
          <p:nvCxnSpPr>
            <p:cNvPr id="27" name="Straight Connector 26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763756" y="412558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981099" y="412558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118832" y="471035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5238867" y="465096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893682" y="360674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43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39176" y="360675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7579577" y="3662508"/>
            <a:ext cx="612522" cy="1025342"/>
            <a:chOff x="3320716" y="4422670"/>
            <a:chExt cx="417095" cy="802460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7658641" y="410307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893263" y="410307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42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7013717" y="4687849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7133752" y="4628457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9540296" y="3557154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0285790" y="3557155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226191" y="3612913"/>
            <a:ext cx="612522" cy="1025342"/>
            <a:chOff x="3320716" y="4422670"/>
            <a:chExt cx="417095" cy="802460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3320716" y="4422670"/>
              <a:ext cx="0" cy="80246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336758" y="4823134"/>
              <a:ext cx="401053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7" name="TextBox 46"/>
          <p:cNvSpPr txBox="1"/>
          <p:nvPr/>
        </p:nvSpPr>
        <p:spPr>
          <a:xfrm>
            <a:off x="10305255" y="4053480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22598" y="4053479"/>
            <a:ext cx="685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16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V="1">
            <a:off x="9660331" y="4638254"/>
            <a:ext cx="548162" cy="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780366" y="4578862"/>
            <a:ext cx="3862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GB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3036048" y="5132602"/>
            <a:ext cx="7130545" cy="1566620"/>
            <a:chOff x="2998137" y="4676477"/>
            <a:chExt cx="7130545" cy="1566620"/>
          </a:xfrm>
        </p:grpSpPr>
        <p:sp>
          <p:nvSpPr>
            <p:cNvPr id="53" name="Rounded Rectangular Callout 8"/>
            <p:cNvSpPr/>
            <p:nvPr/>
          </p:nvSpPr>
          <p:spPr>
            <a:xfrm>
              <a:off x="3514165" y="4688541"/>
              <a:ext cx="6194611" cy="1554556"/>
            </a:xfrm>
            <a:prstGeom prst="wedgeEllipseCallout">
              <a:avLst>
                <a:gd name="adj1" fmla="val -54541"/>
                <a:gd name="adj2" fmla="val -34948"/>
              </a:avLst>
            </a:prstGeom>
            <a:solidFill>
              <a:schemeClr val="bg1"/>
            </a:solidFill>
            <a:ln w="28575">
              <a:solidFill>
                <a:schemeClr val="accent4">
                  <a:lumMod val="7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998137" y="4676477"/>
              <a:ext cx="7130545" cy="1514773"/>
            </a:xfrm>
            <a:prstGeom prst="wedgeEllipseCallout">
              <a:avLst>
                <a:gd name="adj1" fmla="val -55668"/>
                <a:gd name="adj2" fmla="val -47419"/>
              </a:avLst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GB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vi-VN" sz="3200" kern="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Chậu </a:t>
              </a:r>
              <a:r>
                <a:rPr lang="vi-VN" sz="3200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cây nào ở câu a ghi phép chia có số dư là 3?</a:t>
              </a:r>
              <a:endParaRPr lang="en-US" sz="3200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26" name="Picture 2" descr="https://img.loigiaihay.com/picture/2022/0304/bai-1-trang-7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389" y="352924"/>
            <a:ext cx="7472323" cy="315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476862" y="5277809"/>
            <a:ext cx="750739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Dựa vào kết quả ở câu a để tìm chậu cây</a:t>
            </a:r>
            <a:r>
              <a:rPr lang="vi-VN" sz="3200" b="1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32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 phép chia có số dư là 3.</a:t>
            </a:r>
            <a:endParaRPr lang="en-GB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66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14" grpId="0"/>
      <p:bldP spid="18" grpId="0"/>
      <p:bldP spid="19" grpId="0"/>
      <p:bldP spid="23" grpId="0"/>
      <p:bldP spid="24" grpId="0"/>
      <p:bldP spid="25" grpId="0"/>
      <p:bldP spid="29" grpId="0"/>
      <p:bldP spid="30" grpId="0"/>
      <p:bldP spid="32" grpId="0"/>
      <p:bldP spid="33" grpId="0"/>
      <p:bldP spid="34" grpId="0"/>
      <p:bldP spid="38" grpId="0"/>
      <p:bldP spid="39" grpId="0"/>
      <p:bldP spid="41" grpId="0"/>
      <p:bldP spid="42" grpId="0"/>
      <p:bldP spid="43" grpId="0"/>
      <p:bldP spid="47" grpId="0"/>
      <p:bldP spid="48" grpId="0"/>
      <p:bldP spid="5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8884" y="275215"/>
            <a:ext cx="112335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phép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đây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181" y="3150656"/>
            <a:ext cx="3984719" cy="3984719"/>
          </a:xfrm>
          <a:prstGeom prst="rect">
            <a:avLst/>
          </a:prstGeom>
        </p:spPr>
      </p:pic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547" y="1502869"/>
            <a:ext cx="6712858" cy="436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4265116" cy="2475071"/>
            <a:chOff x="3223378" y="1288981"/>
            <a:chExt cx="4265116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75682" y="1635566"/>
              <a:ext cx="339638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6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kumimoji="0" lang="en-GB" sz="36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phép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bông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6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399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48539" y="211047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https://img.loigiaihay.com/picture/2022/0304/bai-2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354" y="1044656"/>
            <a:ext cx="6847176" cy="4668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397889" y="1044656"/>
            <a:ext cx="5607508" cy="4971133"/>
            <a:chOff x="3223378" y="1288981"/>
            <a:chExt cx="5607508" cy="2475071"/>
          </a:xfrm>
        </p:grpSpPr>
        <p:sp>
          <p:nvSpPr>
            <p:cNvPr id="21" name="Oval Callout 20"/>
            <p:cNvSpPr/>
            <p:nvPr/>
          </p:nvSpPr>
          <p:spPr>
            <a:xfrm>
              <a:off x="3223378" y="1288981"/>
              <a:ext cx="4265116" cy="2475071"/>
            </a:xfrm>
            <a:prstGeom prst="wedgeEllipseCallout">
              <a:avLst>
                <a:gd name="adj1" fmla="val -17941"/>
                <a:gd name="adj2" fmla="val 57963"/>
              </a:avLst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70090" y="1606643"/>
              <a:ext cx="4860796" cy="17622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GB" sz="3200" dirty="0" err="1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 = 8 (dư 1)                    </a:t>
              </a:r>
              <a:endPara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41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 = 6 (dư 5)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 : 7 = 2 (dư 5)                   </a:t>
              </a:r>
              <a:endParaRPr lang="en-GB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19 : 5 = 3 (dư 4)</a:t>
              </a:r>
            </a:p>
            <a:p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34 : 6 = 5 (dư 4)                    </a:t>
              </a:r>
              <a:endParaRPr lang="en-GB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 </a:t>
              </a:r>
              <a:r>
                <a:rPr lang="vi-VN" sz="32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6 = 2 (dư 4</a:t>
              </a:r>
              <a:r>
                <a:rPr lang="vi-VN" sz="32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6416842" y="2502568"/>
            <a:ext cx="638350" cy="905362"/>
          </a:xfrm>
          <a:custGeom>
            <a:avLst/>
            <a:gdLst>
              <a:gd name="connsiteX0" fmla="*/ 0 w 638350"/>
              <a:gd name="connsiteY0" fmla="*/ 0 h 905362"/>
              <a:gd name="connsiteX1" fmla="*/ 481263 w 638350"/>
              <a:gd name="connsiteY1" fmla="*/ 192506 h 905362"/>
              <a:gd name="connsiteX2" fmla="*/ 625642 w 638350"/>
              <a:gd name="connsiteY2" fmla="*/ 850232 h 905362"/>
              <a:gd name="connsiteX3" fmla="*/ 625642 w 638350"/>
              <a:gd name="connsiteY3" fmla="*/ 866274 h 905362"/>
              <a:gd name="connsiteX4" fmla="*/ 577516 w 638350"/>
              <a:gd name="connsiteY4" fmla="*/ 834190 h 905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8350" h="905362">
                <a:moveTo>
                  <a:pt x="0" y="0"/>
                </a:moveTo>
                <a:cubicBezTo>
                  <a:pt x="188494" y="25400"/>
                  <a:pt x="376989" y="50801"/>
                  <a:pt x="481263" y="192506"/>
                </a:cubicBezTo>
                <a:cubicBezTo>
                  <a:pt x="585537" y="334211"/>
                  <a:pt x="601579" y="737937"/>
                  <a:pt x="625642" y="850232"/>
                </a:cubicBezTo>
                <a:cubicBezTo>
                  <a:pt x="649705" y="962527"/>
                  <a:pt x="633663" y="868948"/>
                  <a:pt x="625642" y="866274"/>
                </a:cubicBezTo>
                <a:cubicBezTo>
                  <a:pt x="617621" y="863600"/>
                  <a:pt x="597568" y="848895"/>
                  <a:pt x="577516" y="83419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Freeform 5"/>
          <p:cNvSpPr/>
          <p:nvPr/>
        </p:nvSpPr>
        <p:spPr>
          <a:xfrm>
            <a:off x="5887453" y="3737811"/>
            <a:ext cx="3304673" cy="1154648"/>
          </a:xfrm>
          <a:custGeom>
            <a:avLst/>
            <a:gdLst>
              <a:gd name="connsiteX0" fmla="*/ 0 w 3304673"/>
              <a:gd name="connsiteY0" fmla="*/ 1058778 h 1154648"/>
              <a:gd name="connsiteX1" fmla="*/ 336884 w 3304673"/>
              <a:gd name="connsiteY1" fmla="*/ 1074821 h 1154648"/>
              <a:gd name="connsiteX2" fmla="*/ 1876926 w 3304673"/>
              <a:gd name="connsiteY2" fmla="*/ 192505 h 1154648"/>
              <a:gd name="connsiteX3" fmla="*/ 3015915 w 3304673"/>
              <a:gd name="connsiteY3" fmla="*/ 208547 h 1154648"/>
              <a:gd name="connsiteX4" fmla="*/ 3304673 w 3304673"/>
              <a:gd name="connsiteY4" fmla="*/ 0 h 1154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4673" h="1154648">
                <a:moveTo>
                  <a:pt x="0" y="1058778"/>
                </a:moveTo>
                <a:cubicBezTo>
                  <a:pt x="12031" y="1138989"/>
                  <a:pt x="24063" y="1219200"/>
                  <a:pt x="336884" y="1074821"/>
                </a:cubicBezTo>
                <a:cubicBezTo>
                  <a:pt x="649705" y="930442"/>
                  <a:pt x="1430421" y="336884"/>
                  <a:pt x="1876926" y="192505"/>
                </a:cubicBezTo>
                <a:cubicBezTo>
                  <a:pt x="2323431" y="48126"/>
                  <a:pt x="2777957" y="240631"/>
                  <a:pt x="3015915" y="208547"/>
                </a:cubicBezTo>
                <a:cubicBezTo>
                  <a:pt x="3253873" y="176463"/>
                  <a:pt x="3279273" y="88231"/>
                  <a:pt x="3304673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8472628" y="1393810"/>
            <a:ext cx="2165684" cy="1523771"/>
          </a:xfrm>
          <a:custGeom>
            <a:avLst/>
            <a:gdLst>
              <a:gd name="connsiteX0" fmla="*/ 2165684 w 2165684"/>
              <a:gd name="connsiteY0" fmla="*/ 192276 h 1523771"/>
              <a:gd name="connsiteX1" fmla="*/ 1074821 w 2165684"/>
              <a:gd name="connsiteY1" fmla="*/ 112065 h 1523771"/>
              <a:gd name="connsiteX2" fmla="*/ 0 w 2165684"/>
              <a:gd name="connsiteY2" fmla="*/ 1523771 h 1523771"/>
              <a:gd name="connsiteX3" fmla="*/ 0 w 2165684"/>
              <a:gd name="connsiteY3" fmla="*/ 1523771 h 15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65684" h="1523771">
                <a:moveTo>
                  <a:pt x="2165684" y="192276"/>
                </a:moveTo>
                <a:cubicBezTo>
                  <a:pt x="1800726" y="41212"/>
                  <a:pt x="1435768" y="-109851"/>
                  <a:pt x="1074821" y="112065"/>
                </a:cubicBezTo>
                <a:cubicBezTo>
                  <a:pt x="713874" y="333981"/>
                  <a:pt x="0" y="1523771"/>
                  <a:pt x="0" y="1523771"/>
                </a:cubicBezTo>
                <a:lnTo>
                  <a:pt x="0" y="1523771"/>
                </a:lnTo>
              </a:path>
            </a:pathLst>
          </a:cu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>
            <a:off x="9512968" y="4026568"/>
            <a:ext cx="978569" cy="794873"/>
          </a:xfrm>
          <a:custGeom>
            <a:avLst/>
            <a:gdLst>
              <a:gd name="connsiteX0" fmla="*/ 978569 w 978569"/>
              <a:gd name="connsiteY0" fmla="*/ 689811 h 794873"/>
              <a:gd name="connsiteX1" fmla="*/ 224590 w 978569"/>
              <a:gd name="connsiteY1" fmla="*/ 737937 h 794873"/>
              <a:gd name="connsiteX2" fmla="*/ 0 w 978569"/>
              <a:gd name="connsiteY2" fmla="*/ 0 h 794873"/>
              <a:gd name="connsiteX3" fmla="*/ 0 w 978569"/>
              <a:gd name="connsiteY3" fmla="*/ 0 h 79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8569" h="794873">
                <a:moveTo>
                  <a:pt x="978569" y="689811"/>
                </a:moveTo>
                <a:cubicBezTo>
                  <a:pt x="683127" y="771358"/>
                  <a:pt x="387685" y="852906"/>
                  <a:pt x="224590" y="737937"/>
                </a:cubicBezTo>
                <a:cubicBezTo>
                  <a:pt x="61495" y="622968"/>
                  <a:pt x="0" y="0"/>
                  <a:pt x="0" y="0"/>
                </a:cubicBezTo>
                <a:lnTo>
                  <a:pt x="0" y="0"/>
                </a:ln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reeform 8"/>
          <p:cNvSpPr/>
          <p:nvPr/>
        </p:nvSpPr>
        <p:spPr>
          <a:xfrm>
            <a:off x="8614611" y="3240505"/>
            <a:ext cx="657726" cy="1106906"/>
          </a:xfrm>
          <a:custGeom>
            <a:avLst/>
            <a:gdLst>
              <a:gd name="connsiteX0" fmla="*/ 0 w 657726"/>
              <a:gd name="connsiteY0" fmla="*/ 1106906 h 1106906"/>
              <a:gd name="connsiteX1" fmla="*/ 176463 w 657726"/>
              <a:gd name="connsiteY1" fmla="*/ 352927 h 1106906"/>
              <a:gd name="connsiteX2" fmla="*/ 657726 w 657726"/>
              <a:gd name="connsiteY2" fmla="*/ 0 h 1106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57726" h="1106906">
                <a:moveTo>
                  <a:pt x="0" y="1106906"/>
                </a:moveTo>
                <a:cubicBezTo>
                  <a:pt x="33421" y="822158"/>
                  <a:pt x="66842" y="537411"/>
                  <a:pt x="176463" y="352927"/>
                </a:cubicBezTo>
                <a:cubicBezTo>
                  <a:pt x="286084" y="168443"/>
                  <a:pt x="471905" y="84221"/>
                  <a:pt x="657726" y="0"/>
                </a:cubicBezTo>
              </a:path>
            </a:pathLst>
          </a:cu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940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F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2680" y="289853"/>
            <a:ext cx="1149221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38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800" b="1" kern="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Rô-bốt chia 56 con cá vào các rổ, mỗi rổ 8 con cá. Hỏi Rô-bốt chia được bao nhiêu rổ cá như vậy</a:t>
            </a:r>
            <a:r>
              <a:rPr lang="vi-VN" sz="3800" b="1" kern="0" dirty="0" smtClean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vi-VN" sz="3800" b="1" kern="0" dirty="0">
              <a:solidFill>
                <a:schemeClr val="accent2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39621" y="321937"/>
            <a:ext cx="5582653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rgbClr val="00B0F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ounded Rectangle 17"/>
          <p:cNvSpPr/>
          <p:nvPr/>
        </p:nvSpPr>
        <p:spPr>
          <a:xfrm>
            <a:off x="8218528" y="354021"/>
            <a:ext cx="3584686" cy="638332"/>
          </a:xfrm>
          <a:prstGeom prst="roundRect">
            <a:avLst/>
          </a:prstGeom>
          <a:solidFill>
            <a:schemeClr val="accent1">
              <a:lumMod val="20000"/>
              <a:lumOff val="80000"/>
              <a:alpha val="37000"/>
            </a:schemeClr>
          </a:solidFill>
          <a:ln w="571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440420" y="3532746"/>
            <a:ext cx="72831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400" b="1" i="0" u="sng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</a:p>
          <a:p>
            <a:pPr algn="ctr"/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Rô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bốt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GB" sz="4400" b="0" i="0" dirty="0" err="1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GB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400" b="0" i="0" dirty="0" smtClean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56 : 8 = 7 (rổ cá)</a:t>
            </a:r>
          </a:p>
          <a:p>
            <a:pPr algn="ctr"/>
            <a:r>
              <a:rPr lang="vi-VN" sz="4400" b="0" i="0" dirty="0" smtClean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rổ cá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9392" y="1551737"/>
            <a:ext cx="491818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sz="4400" b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GB" sz="44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400" b="1" u="sng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GB" sz="4400" b="1" u="sng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vi-VN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cá: 1 rổ</a:t>
            </a:r>
          </a:p>
          <a:p>
            <a:pPr lvl="0" algn="ctr"/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 con cá: ... rổ?</a:t>
            </a:r>
          </a:p>
        </p:txBody>
      </p:sp>
      <p:pic>
        <p:nvPicPr>
          <p:cNvPr id="21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4210" y="3545078"/>
            <a:ext cx="3150364" cy="31503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91" b="89988" l="36125" r="66505">
                        <a14:foregroundMark x1="42840" y1="28519" x2="41909" y2="355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89" t="7953" r="32690" b="42222"/>
          <a:stretch/>
        </p:blipFill>
        <p:spPr>
          <a:xfrm>
            <a:off x="7409990" y="1784334"/>
            <a:ext cx="1617076" cy="1748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422" b="89988" l="62338" r="94701">
                        <a14:foregroundMark x1="66667" y1="62015" x2="75566" y2="6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92" t="48654" r="5556" b="10878"/>
          <a:stretch/>
        </p:blipFill>
        <p:spPr>
          <a:xfrm>
            <a:off x="9027066" y="1766995"/>
            <a:ext cx="2049505" cy="16190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1" b="56857" l="4450" r="37217">
                        <a14:foregroundMark x1="28641" y1="32767" x2="32524" y2="36711"/>
                        <a14:foregroundMark x1="29571" y1="39745" x2="29571" y2="34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7" t="14269" r="62943" b="46433"/>
          <a:stretch/>
        </p:blipFill>
        <p:spPr>
          <a:xfrm>
            <a:off x="913257" y="1849404"/>
            <a:ext cx="1748589" cy="138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88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21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18" grpId="0" animBg="1"/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999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156" y="1162758"/>
            <a:ext cx="4865030" cy="38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8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3"/>
          <a:srcRect b="69698"/>
          <a:stretch/>
        </p:blipFill>
        <p:spPr>
          <a:xfrm>
            <a:off x="-764274" y="5152011"/>
            <a:ext cx="13784238" cy="1777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67" b="98167" l="17000" r="8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03" r="17277"/>
          <a:stretch/>
        </p:blipFill>
        <p:spPr>
          <a:xfrm>
            <a:off x="9103614" y="330900"/>
            <a:ext cx="4869942" cy="7083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17" b="90000" l="5761" r="9369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27"/>
          <a:stretch/>
        </p:blipFill>
        <p:spPr>
          <a:xfrm>
            <a:off x="10331127" y="3393324"/>
            <a:ext cx="1966403" cy="217910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17489" y="1970683"/>
            <a:ext cx="1495373" cy="1673693"/>
            <a:chOff x="217697" y="2125774"/>
            <a:chExt cx="1364805" cy="1531500"/>
          </a:xfrm>
        </p:grpSpPr>
        <p:pic>
          <p:nvPicPr>
            <p:cNvPr id="668" name="Picture 667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97" y="2125774"/>
              <a:ext cx="1240238" cy="1245750"/>
            </a:xfrm>
            <a:prstGeom prst="rect">
              <a:avLst/>
            </a:prstGeom>
          </p:spPr>
        </p:pic>
        <p:sp>
          <p:nvSpPr>
            <p:cNvPr id="14" name="Hexagon 13"/>
            <p:cNvSpPr/>
            <p:nvPr/>
          </p:nvSpPr>
          <p:spPr>
            <a:xfrm>
              <a:off x="966181" y="3085774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272178" y="1975927"/>
            <a:ext cx="1325216" cy="1668052"/>
            <a:chOff x="2330376" y="2175067"/>
            <a:chExt cx="1325216" cy="1668052"/>
          </a:xfrm>
        </p:grpSpPr>
        <p:sp>
          <p:nvSpPr>
            <p:cNvPr id="1092" name="Hexagon 1091"/>
            <p:cNvSpPr/>
            <p:nvPr/>
          </p:nvSpPr>
          <p:spPr>
            <a:xfrm>
              <a:off x="3027590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5" name="Picture 1094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376" y="2175067"/>
              <a:ext cx="1325216" cy="133110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392393" y="1874860"/>
            <a:ext cx="1409378" cy="1766134"/>
            <a:chOff x="4390606" y="2076985"/>
            <a:chExt cx="1409378" cy="1766134"/>
          </a:xfrm>
        </p:grpSpPr>
        <p:sp>
          <p:nvSpPr>
            <p:cNvPr id="1093" name="Hexagon 1092"/>
            <p:cNvSpPr/>
            <p:nvPr/>
          </p:nvSpPr>
          <p:spPr>
            <a:xfrm>
              <a:off x="4924747" y="3271619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6" name="Picture 1095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0606" y="2076985"/>
              <a:ext cx="1409378" cy="1415642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915891" y="2031364"/>
            <a:ext cx="1569568" cy="1710926"/>
            <a:chOff x="5915891" y="2031364"/>
            <a:chExt cx="1569568" cy="1710926"/>
          </a:xfrm>
        </p:grpSpPr>
        <p:sp>
          <p:nvSpPr>
            <p:cNvPr id="1094" name="Hexagon 1093"/>
            <p:cNvSpPr/>
            <p:nvPr/>
          </p:nvSpPr>
          <p:spPr>
            <a:xfrm>
              <a:off x="6869138" y="3170790"/>
              <a:ext cx="616321" cy="571500"/>
            </a:xfrm>
            <a:prstGeom prst="hexagon">
              <a:avLst/>
            </a:prstGeom>
            <a:solidFill>
              <a:srgbClr val="D89F00"/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97" name="Picture 1096">
              <a:extLst>
                <a:ext uri="{FF2B5EF4-FFF2-40B4-BE49-F238E27FC236}">
                  <a16:creationId xmlns:a16="http://schemas.microsoft.com/office/drawing/2014/main" id="{4B5AB01C-ECF4-4CC5-B79D-24017FBE3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891" y="2031364"/>
              <a:ext cx="1403357" cy="1409594"/>
            </a:xfrm>
            <a:prstGeom prst="rect">
              <a:avLst/>
            </a:prstGeom>
          </p:spPr>
        </p:pic>
      </p:grpSp>
      <p:grpSp>
        <p:nvGrpSpPr>
          <p:cNvPr id="16" name="Google Shape;796;p3"/>
          <p:cNvGrpSpPr/>
          <p:nvPr/>
        </p:nvGrpSpPr>
        <p:grpSpPr>
          <a:xfrm>
            <a:off x="5904450" y="818532"/>
            <a:ext cx="210400" cy="182707"/>
            <a:chOff x="9117820" y="2027686"/>
            <a:chExt cx="210400" cy="182707"/>
          </a:xfrm>
        </p:grpSpPr>
        <p:sp>
          <p:nvSpPr>
            <p:cNvPr id="1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902;p3"/>
          <p:cNvSpPr/>
          <p:nvPr/>
        </p:nvSpPr>
        <p:spPr>
          <a:xfrm>
            <a:off x="6803422" y="632245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902;p3"/>
          <p:cNvSpPr/>
          <p:nvPr/>
        </p:nvSpPr>
        <p:spPr>
          <a:xfrm>
            <a:off x="9523647" y="330900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902;p3"/>
          <p:cNvSpPr/>
          <p:nvPr/>
        </p:nvSpPr>
        <p:spPr>
          <a:xfrm>
            <a:off x="8310230" y="6004947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902;p3"/>
          <p:cNvSpPr/>
          <p:nvPr/>
        </p:nvSpPr>
        <p:spPr>
          <a:xfrm>
            <a:off x="6370236" y="4862731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26" name="Google Shape;796;p3"/>
          <p:cNvGrpSpPr/>
          <p:nvPr/>
        </p:nvGrpSpPr>
        <p:grpSpPr>
          <a:xfrm>
            <a:off x="7151361" y="5945789"/>
            <a:ext cx="210400" cy="182707"/>
            <a:chOff x="9117820" y="2027686"/>
            <a:chExt cx="210400" cy="182707"/>
          </a:xfrm>
        </p:grpSpPr>
        <p:sp>
          <p:nvSpPr>
            <p:cNvPr id="12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0" name="Google Shape;902;p3"/>
          <p:cNvSpPr/>
          <p:nvPr/>
        </p:nvSpPr>
        <p:spPr>
          <a:xfrm>
            <a:off x="4953253" y="6195159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902;p3"/>
          <p:cNvSpPr/>
          <p:nvPr/>
        </p:nvSpPr>
        <p:spPr>
          <a:xfrm>
            <a:off x="9984190" y="6037143"/>
            <a:ext cx="426511" cy="380424"/>
          </a:xfrm>
          <a:custGeom>
            <a:avLst/>
            <a:gdLst/>
            <a:ahLst/>
            <a:cxnLst/>
            <a:rect l="l" t="t" r="r" b="b"/>
            <a:pathLst>
              <a:path w="205159" h="208179" extrusionOk="0">
                <a:moveTo>
                  <a:pt x="146880" y="9822"/>
                </a:moveTo>
                <a:lnTo>
                  <a:pt x="148976" y="64971"/>
                </a:lnTo>
                <a:cubicBezTo>
                  <a:pt x="149071" y="68305"/>
                  <a:pt x="150881" y="71353"/>
                  <a:pt x="153738" y="73163"/>
                </a:cubicBezTo>
                <a:lnTo>
                  <a:pt x="200411" y="102690"/>
                </a:lnTo>
                <a:cubicBezTo>
                  <a:pt x="207555" y="107167"/>
                  <a:pt x="206412" y="117930"/>
                  <a:pt x="198506" y="120883"/>
                </a:cubicBezTo>
                <a:lnTo>
                  <a:pt x="146690" y="139933"/>
                </a:lnTo>
                <a:cubicBezTo>
                  <a:pt x="143547" y="141076"/>
                  <a:pt x="141165" y="143743"/>
                  <a:pt x="140308" y="146982"/>
                </a:cubicBezTo>
                <a:lnTo>
                  <a:pt x="126687" y="200512"/>
                </a:lnTo>
                <a:cubicBezTo>
                  <a:pt x="124592" y="208704"/>
                  <a:pt x="114019" y="210894"/>
                  <a:pt x="108780" y="204322"/>
                </a:cubicBezTo>
                <a:lnTo>
                  <a:pt x="74586" y="160888"/>
                </a:lnTo>
                <a:cubicBezTo>
                  <a:pt x="72490" y="158221"/>
                  <a:pt x="69252" y="156792"/>
                  <a:pt x="65918" y="156983"/>
                </a:cubicBezTo>
                <a:lnTo>
                  <a:pt x="10863" y="160507"/>
                </a:lnTo>
                <a:cubicBezTo>
                  <a:pt x="2481" y="161079"/>
                  <a:pt x="-2948" y="151649"/>
                  <a:pt x="1719" y="144696"/>
                </a:cubicBezTo>
                <a:lnTo>
                  <a:pt x="32390" y="98785"/>
                </a:lnTo>
                <a:cubicBezTo>
                  <a:pt x="34295" y="96023"/>
                  <a:pt x="34676" y="92499"/>
                  <a:pt x="33438" y="89355"/>
                </a:cubicBezTo>
                <a:lnTo>
                  <a:pt x="13054" y="38111"/>
                </a:lnTo>
                <a:cubicBezTo>
                  <a:pt x="9911" y="30300"/>
                  <a:pt x="17150" y="22299"/>
                  <a:pt x="25341" y="24585"/>
                </a:cubicBezTo>
                <a:lnTo>
                  <a:pt x="78491" y="39635"/>
                </a:lnTo>
                <a:cubicBezTo>
                  <a:pt x="81729" y="40587"/>
                  <a:pt x="85158" y="39825"/>
                  <a:pt x="87730" y="37635"/>
                </a:cubicBezTo>
                <a:lnTo>
                  <a:pt x="130212" y="2392"/>
                </a:lnTo>
                <a:cubicBezTo>
                  <a:pt x="136689" y="-3037"/>
                  <a:pt x="146595" y="1344"/>
                  <a:pt x="146880" y="9822"/>
                </a:cubicBezTo>
                <a:close/>
              </a:path>
            </a:pathLst>
          </a:custGeom>
          <a:solidFill>
            <a:srgbClr val="EDB86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6" name="Google Shape;796;p3"/>
          <p:cNvGrpSpPr/>
          <p:nvPr/>
        </p:nvGrpSpPr>
        <p:grpSpPr>
          <a:xfrm>
            <a:off x="5243449" y="4797778"/>
            <a:ext cx="210400" cy="182707"/>
            <a:chOff x="9117820" y="2027686"/>
            <a:chExt cx="210400" cy="182707"/>
          </a:xfrm>
        </p:grpSpPr>
        <p:sp>
          <p:nvSpPr>
            <p:cNvPr id="337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1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2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6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7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8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0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1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3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4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6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7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8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9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0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4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5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6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9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0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1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3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4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6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7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8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9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0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1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2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3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4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5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7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8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796;p3"/>
          <p:cNvGrpSpPr/>
          <p:nvPr/>
        </p:nvGrpSpPr>
        <p:grpSpPr>
          <a:xfrm>
            <a:off x="6163127" y="1520971"/>
            <a:ext cx="210400" cy="182707"/>
            <a:chOff x="9117820" y="2027686"/>
            <a:chExt cx="210400" cy="182707"/>
          </a:xfrm>
        </p:grpSpPr>
        <p:sp>
          <p:nvSpPr>
            <p:cNvPr id="441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3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4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7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8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9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1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2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4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5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7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9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2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5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6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8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9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0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1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2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3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4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5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6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7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8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0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1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3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4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6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7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9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0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1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2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3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6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7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0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1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5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9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2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3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9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1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2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4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5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6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7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8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9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0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1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2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4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5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6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7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8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9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0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1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2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3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4" name="Google Shape;796;p3"/>
          <p:cNvGrpSpPr/>
          <p:nvPr/>
        </p:nvGrpSpPr>
        <p:grpSpPr>
          <a:xfrm>
            <a:off x="8418285" y="294012"/>
            <a:ext cx="210400" cy="182707"/>
            <a:chOff x="9117820" y="2027686"/>
            <a:chExt cx="210400" cy="182707"/>
          </a:xfrm>
        </p:grpSpPr>
        <p:sp>
          <p:nvSpPr>
            <p:cNvPr id="545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6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7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8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6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7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8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9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0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1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2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3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4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5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6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7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8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9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0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1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2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3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4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5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9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0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1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2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3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4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5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6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7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8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9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0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1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2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3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4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5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6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9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0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1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2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3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4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5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6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7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8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9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0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1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2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3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4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5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6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7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8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9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0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1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2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3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4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5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6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7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8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9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0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1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2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3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5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6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7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8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9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0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1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2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3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4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5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6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47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2" name="Google Shape;2562;p10"/>
          <p:cNvGrpSpPr/>
          <p:nvPr/>
        </p:nvGrpSpPr>
        <p:grpSpPr>
          <a:xfrm>
            <a:off x="5855292" y="5591744"/>
            <a:ext cx="841680" cy="701097"/>
            <a:chOff x="6029366" y="3371852"/>
            <a:chExt cx="130719" cy="112578"/>
          </a:xfrm>
        </p:grpSpPr>
        <p:sp>
          <p:nvSpPr>
            <p:cNvPr id="653" name="Google Shape;2563;p10"/>
            <p:cNvSpPr/>
            <p:nvPr/>
          </p:nvSpPr>
          <p:spPr>
            <a:xfrm>
              <a:off x="6112695" y="3392266"/>
              <a:ext cx="47390" cy="36309"/>
            </a:xfrm>
            <a:custGeom>
              <a:avLst/>
              <a:gdLst/>
              <a:ahLst/>
              <a:cxnLst/>
              <a:rect l="l" t="t" r="r" b="b"/>
              <a:pathLst>
                <a:path w="47390" h="36309" extrusionOk="0">
                  <a:moveTo>
                    <a:pt x="45789" y="11587"/>
                  </a:moveTo>
                  <a:cubicBezTo>
                    <a:pt x="33502" y="-7463"/>
                    <a:pt x="5117" y="-2700"/>
                    <a:pt x="259" y="23493"/>
                  </a:cubicBezTo>
                  <a:cubicBezTo>
                    <a:pt x="-4503" y="49687"/>
                    <a:pt x="58076" y="30637"/>
                    <a:pt x="45789" y="11587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4" name="Google Shape;2564;p10"/>
            <p:cNvSpPr/>
            <p:nvPr/>
          </p:nvSpPr>
          <p:spPr>
            <a:xfrm>
              <a:off x="6029366" y="3371852"/>
              <a:ext cx="49880" cy="40966"/>
            </a:xfrm>
            <a:custGeom>
              <a:avLst/>
              <a:gdLst/>
              <a:ahLst/>
              <a:cxnLst/>
              <a:rect l="l" t="t" r="r" b="b"/>
              <a:pathLst>
                <a:path w="49880" h="40966" extrusionOk="0">
                  <a:moveTo>
                    <a:pt x="47869" y="10570"/>
                  </a:moveTo>
                  <a:cubicBezTo>
                    <a:pt x="43392" y="-1241"/>
                    <a:pt x="5007" y="-9052"/>
                    <a:pt x="244" y="20381"/>
                  </a:cubicBezTo>
                  <a:cubicBezTo>
                    <a:pt x="-4518" y="49813"/>
                    <a:pt x="62157" y="48670"/>
                    <a:pt x="47869" y="1057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5" name="Google Shape;2565;p10"/>
            <p:cNvSpPr/>
            <p:nvPr/>
          </p:nvSpPr>
          <p:spPr>
            <a:xfrm>
              <a:off x="6049377" y="3448519"/>
              <a:ext cx="34625" cy="35911"/>
            </a:xfrm>
            <a:custGeom>
              <a:avLst/>
              <a:gdLst/>
              <a:ahLst/>
              <a:cxnLst/>
              <a:rect l="l" t="t" r="r" b="b"/>
              <a:pathLst>
                <a:path w="34625" h="35911" extrusionOk="0">
                  <a:moveTo>
                    <a:pt x="24238" y="579"/>
                  </a:moveTo>
                  <a:cubicBezTo>
                    <a:pt x="15856" y="-3993"/>
                    <a:pt x="-10909" y="19629"/>
                    <a:pt x="4903" y="32773"/>
                  </a:cubicBezTo>
                  <a:cubicBezTo>
                    <a:pt x="20714" y="45822"/>
                    <a:pt x="50432" y="14866"/>
                    <a:pt x="24238" y="579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0" name="TextBox 659"/>
          <p:cNvSpPr txBox="1"/>
          <p:nvPr/>
        </p:nvSpPr>
        <p:spPr>
          <a:xfrm rot="19569616">
            <a:off x="52300" y="388359"/>
            <a:ext cx="2378762" cy="923330"/>
          </a:xfrm>
          <a:custGeom>
            <a:avLst/>
            <a:gdLst>
              <a:gd name="connsiteX0" fmla="*/ 0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0 w 2350126"/>
              <a:gd name="connsiteY4" fmla="*/ 0 h 923330"/>
              <a:gd name="connsiteX0" fmla="*/ 127819 w 2350126"/>
              <a:gd name="connsiteY0" fmla="*/ 0 h 923330"/>
              <a:gd name="connsiteX1" fmla="*/ 2350126 w 2350126"/>
              <a:gd name="connsiteY1" fmla="*/ 0 h 923330"/>
              <a:gd name="connsiteX2" fmla="*/ 2350126 w 2350126"/>
              <a:gd name="connsiteY2" fmla="*/ 923330 h 923330"/>
              <a:gd name="connsiteX3" fmla="*/ 0 w 2350126"/>
              <a:gd name="connsiteY3" fmla="*/ 923330 h 923330"/>
              <a:gd name="connsiteX4" fmla="*/ 127819 w 2350126"/>
              <a:gd name="connsiteY4" fmla="*/ 0 h 923330"/>
              <a:gd name="connsiteX0" fmla="*/ 19665 w 2241972"/>
              <a:gd name="connsiteY0" fmla="*/ 0 h 933162"/>
              <a:gd name="connsiteX1" fmla="*/ 2241972 w 2241972"/>
              <a:gd name="connsiteY1" fmla="*/ 0 h 933162"/>
              <a:gd name="connsiteX2" fmla="*/ 2241972 w 2241972"/>
              <a:gd name="connsiteY2" fmla="*/ 923330 h 933162"/>
              <a:gd name="connsiteX3" fmla="*/ 0 w 2241972"/>
              <a:gd name="connsiteY3" fmla="*/ 933162 h 933162"/>
              <a:gd name="connsiteX4" fmla="*/ 19665 w 2241972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66621 w 2366621"/>
              <a:gd name="connsiteY2" fmla="*/ 923330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66621"/>
              <a:gd name="connsiteY0" fmla="*/ 0 h 933162"/>
              <a:gd name="connsiteX1" fmla="*/ 2366621 w 2366621"/>
              <a:gd name="connsiteY1" fmla="*/ 0 h 933162"/>
              <a:gd name="connsiteX2" fmla="*/ 2307628 w 2366621"/>
              <a:gd name="connsiteY2" fmla="*/ 795511 h 933162"/>
              <a:gd name="connsiteX3" fmla="*/ 124649 w 2366621"/>
              <a:gd name="connsiteY3" fmla="*/ 933162 h 933162"/>
              <a:gd name="connsiteX4" fmla="*/ 144314 w 2366621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2307628 w 2317459"/>
              <a:gd name="connsiteY2" fmla="*/ 795511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144314 w 2317459"/>
              <a:gd name="connsiteY0" fmla="*/ 0 h 933162"/>
              <a:gd name="connsiteX1" fmla="*/ 2317459 w 2317459"/>
              <a:gd name="connsiteY1" fmla="*/ 127820 h 933162"/>
              <a:gd name="connsiteX2" fmla="*/ 1806183 w 2317459"/>
              <a:gd name="connsiteY2" fmla="*/ 844673 h 933162"/>
              <a:gd name="connsiteX3" fmla="*/ 124649 w 2317459"/>
              <a:gd name="connsiteY3" fmla="*/ 933162 h 933162"/>
              <a:gd name="connsiteX4" fmla="*/ 144314 w 2317459"/>
              <a:gd name="connsiteY4" fmla="*/ 0 h 933162"/>
              <a:gd name="connsiteX0" fmla="*/ 23909 w 2393699"/>
              <a:gd name="connsiteY0" fmla="*/ 10422 h 874759"/>
              <a:gd name="connsiteX1" fmla="*/ 2393699 w 2393699"/>
              <a:gd name="connsiteY1" fmla="*/ 69417 h 874759"/>
              <a:gd name="connsiteX2" fmla="*/ 1882423 w 2393699"/>
              <a:gd name="connsiteY2" fmla="*/ 786270 h 874759"/>
              <a:gd name="connsiteX3" fmla="*/ 200889 w 2393699"/>
              <a:gd name="connsiteY3" fmla="*/ 874759 h 874759"/>
              <a:gd name="connsiteX4" fmla="*/ 23909 w 2393699"/>
              <a:gd name="connsiteY4" fmla="*/ 10422 h 874759"/>
              <a:gd name="connsiteX0" fmla="*/ 36927 w 2377220"/>
              <a:gd name="connsiteY0" fmla="*/ 46388 h 861564"/>
              <a:gd name="connsiteX1" fmla="*/ 2377220 w 2377220"/>
              <a:gd name="connsiteY1" fmla="*/ 56222 h 861564"/>
              <a:gd name="connsiteX2" fmla="*/ 1865944 w 2377220"/>
              <a:gd name="connsiteY2" fmla="*/ 773075 h 861564"/>
              <a:gd name="connsiteX3" fmla="*/ 184410 w 2377220"/>
              <a:gd name="connsiteY3" fmla="*/ 861564 h 861564"/>
              <a:gd name="connsiteX4" fmla="*/ 36927 w 2377220"/>
              <a:gd name="connsiteY4" fmla="*/ 46388 h 861564"/>
              <a:gd name="connsiteX0" fmla="*/ 36927 w 2377220"/>
              <a:gd name="connsiteY0" fmla="*/ 42871 h 858047"/>
              <a:gd name="connsiteX1" fmla="*/ 2377220 w 2377220"/>
              <a:gd name="connsiteY1" fmla="*/ 52705 h 858047"/>
              <a:gd name="connsiteX2" fmla="*/ 1865944 w 2377220"/>
              <a:gd name="connsiteY2" fmla="*/ 769558 h 858047"/>
              <a:gd name="connsiteX3" fmla="*/ 184410 w 2377220"/>
              <a:gd name="connsiteY3" fmla="*/ 858047 h 858047"/>
              <a:gd name="connsiteX4" fmla="*/ 36927 w 2377220"/>
              <a:gd name="connsiteY4" fmla="*/ 42871 h 858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77220" h="858047">
                <a:moveTo>
                  <a:pt x="36927" y="42871"/>
                </a:moveTo>
                <a:cubicBezTo>
                  <a:pt x="476174" y="105143"/>
                  <a:pt x="1308709" y="-88224"/>
                  <a:pt x="2377220" y="52705"/>
                </a:cubicBezTo>
                <a:cubicBezTo>
                  <a:pt x="2206795" y="291656"/>
                  <a:pt x="2714795" y="727253"/>
                  <a:pt x="1865944" y="769558"/>
                </a:cubicBezTo>
                <a:lnTo>
                  <a:pt x="184410" y="858047"/>
                </a:lnTo>
                <a:cubicBezTo>
                  <a:pt x="-104003" y="605987"/>
                  <a:pt x="30372" y="353925"/>
                  <a:pt x="36927" y="4287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56000"/>
            </a:schemeClr>
          </a:solidFill>
          <a:ln>
            <a:solidFill>
              <a:schemeClr val="tx1">
                <a:alpha val="98000"/>
              </a:schemeClr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chơi</a:t>
            </a: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VN But Long 2" panose="00000400000000000000" pitchFamily="2" charset="0"/>
                <a:ea typeface="+mn-ea"/>
                <a:cs typeface="+mn-cs"/>
              </a:rPr>
              <a:t>: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VN But Long 2" panose="00000400000000000000" pitchFamily="2" charset="0"/>
              <a:ea typeface="+mn-ea"/>
              <a:cs typeface="+mn-cs"/>
            </a:endParaRPr>
          </a:p>
        </p:txBody>
      </p:sp>
      <p:grpSp>
        <p:nvGrpSpPr>
          <p:cNvPr id="669" name="Google Shape;796;p3"/>
          <p:cNvGrpSpPr/>
          <p:nvPr/>
        </p:nvGrpSpPr>
        <p:grpSpPr>
          <a:xfrm>
            <a:off x="10083513" y="5243155"/>
            <a:ext cx="210400" cy="182707"/>
            <a:chOff x="9117820" y="2027686"/>
            <a:chExt cx="210400" cy="182707"/>
          </a:xfrm>
        </p:grpSpPr>
        <p:sp>
          <p:nvSpPr>
            <p:cNvPr id="670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3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4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5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6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7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8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9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0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1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2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3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4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5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6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7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8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9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0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1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2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3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4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5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6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7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0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2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3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4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5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8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9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2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3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6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7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0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1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4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5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8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9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2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3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6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7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3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4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0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3" name="Google Shape;796;p3"/>
          <p:cNvGrpSpPr/>
          <p:nvPr/>
        </p:nvGrpSpPr>
        <p:grpSpPr>
          <a:xfrm>
            <a:off x="9269862" y="6248093"/>
            <a:ext cx="210400" cy="182707"/>
            <a:chOff x="9117820" y="2027686"/>
            <a:chExt cx="210400" cy="182707"/>
          </a:xfrm>
        </p:grpSpPr>
        <p:sp>
          <p:nvSpPr>
            <p:cNvPr id="774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4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0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1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4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5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7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8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1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2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1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2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4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5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4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5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6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7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8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9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0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1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2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3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4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5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6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7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8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49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0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1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2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3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4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5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6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7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8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59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0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1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1" name="Google Shape;796;p3"/>
          <p:cNvGrpSpPr/>
          <p:nvPr/>
        </p:nvGrpSpPr>
        <p:grpSpPr>
          <a:xfrm>
            <a:off x="7124733" y="6555681"/>
            <a:ext cx="210400" cy="182707"/>
            <a:chOff x="9117820" y="2027686"/>
            <a:chExt cx="210400" cy="182707"/>
          </a:xfrm>
        </p:grpSpPr>
        <p:sp>
          <p:nvSpPr>
            <p:cNvPr id="982" name="Google Shape;797;p3"/>
            <p:cNvSpPr/>
            <p:nvPr/>
          </p:nvSpPr>
          <p:spPr>
            <a:xfrm>
              <a:off x="9277433" y="2113468"/>
              <a:ext cx="50788" cy="35339"/>
            </a:xfrm>
            <a:custGeom>
              <a:avLst/>
              <a:gdLst/>
              <a:ahLst/>
              <a:cxnLst/>
              <a:rect l="l" t="t" r="r" b="b"/>
              <a:pathLst>
                <a:path w="50788" h="35339" extrusionOk="0">
                  <a:moveTo>
                    <a:pt x="48729" y="18622"/>
                  </a:moveTo>
                  <a:cubicBezTo>
                    <a:pt x="51301" y="20527"/>
                    <a:pt x="50920" y="23194"/>
                    <a:pt x="50444" y="25861"/>
                  </a:cubicBezTo>
                  <a:cubicBezTo>
                    <a:pt x="44729" y="32814"/>
                    <a:pt x="37014" y="35767"/>
                    <a:pt x="28346" y="35290"/>
                  </a:cubicBezTo>
                  <a:cubicBezTo>
                    <a:pt x="21202" y="34909"/>
                    <a:pt x="14058" y="34528"/>
                    <a:pt x="7105" y="32719"/>
                  </a:cubicBezTo>
                  <a:cubicBezTo>
                    <a:pt x="4629" y="32623"/>
                    <a:pt x="1962" y="32623"/>
                    <a:pt x="438" y="30147"/>
                  </a:cubicBezTo>
                  <a:cubicBezTo>
                    <a:pt x="-229" y="29194"/>
                    <a:pt x="-134" y="28242"/>
                    <a:pt x="723" y="27385"/>
                  </a:cubicBezTo>
                  <a:cubicBezTo>
                    <a:pt x="5200" y="26146"/>
                    <a:pt x="8058" y="23860"/>
                    <a:pt x="7391" y="18526"/>
                  </a:cubicBezTo>
                  <a:cubicBezTo>
                    <a:pt x="6819" y="13764"/>
                    <a:pt x="9582" y="9859"/>
                    <a:pt x="11772" y="5858"/>
                  </a:cubicBezTo>
                  <a:cubicBezTo>
                    <a:pt x="16059" y="-1952"/>
                    <a:pt x="20250" y="-1857"/>
                    <a:pt x="24726" y="5572"/>
                  </a:cubicBezTo>
                  <a:cubicBezTo>
                    <a:pt x="26441" y="5477"/>
                    <a:pt x="26631" y="10335"/>
                    <a:pt x="29298" y="6906"/>
                  </a:cubicBezTo>
                  <a:cubicBezTo>
                    <a:pt x="29298" y="4810"/>
                    <a:pt x="30346" y="3477"/>
                    <a:pt x="31965" y="2334"/>
                  </a:cubicBezTo>
                  <a:cubicBezTo>
                    <a:pt x="34918" y="1667"/>
                    <a:pt x="36633" y="3858"/>
                    <a:pt x="38633" y="5191"/>
                  </a:cubicBezTo>
                  <a:cubicBezTo>
                    <a:pt x="42062" y="9668"/>
                    <a:pt x="47872" y="12240"/>
                    <a:pt x="48729" y="18622"/>
                  </a:cubicBezTo>
                  <a:cubicBezTo>
                    <a:pt x="43395" y="20908"/>
                    <a:pt x="37395" y="21479"/>
                    <a:pt x="33108" y="25956"/>
                  </a:cubicBezTo>
                  <a:cubicBezTo>
                    <a:pt x="38252" y="23384"/>
                    <a:pt x="43205" y="20431"/>
                    <a:pt x="48729" y="18622"/>
                  </a:cubicBezTo>
                  <a:close/>
                </a:path>
              </a:pathLst>
            </a:custGeom>
            <a:solidFill>
              <a:srgbClr val="FCCD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3" name="Google Shape;798;p3"/>
            <p:cNvSpPr/>
            <p:nvPr/>
          </p:nvSpPr>
          <p:spPr>
            <a:xfrm>
              <a:off x="9218760" y="2142838"/>
              <a:ext cx="32187" cy="43580"/>
            </a:xfrm>
            <a:custGeom>
              <a:avLst/>
              <a:gdLst/>
              <a:ahLst/>
              <a:cxnLst/>
              <a:rect l="l" t="t" r="r" b="b"/>
              <a:pathLst>
                <a:path w="32187" h="43580" extrusionOk="0">
                  <a:moveTo>
                    <a:pt x="29202" y="28018"/>
                  </a:moveTo>
                  <a:cubicBezTo>
                    <a:pt x="28345" y="28875"/>
                    <a:pt x="27393" y="29733"/>
                    <a:pt x="26535" y="30685"/>
                  </a:cubicBezTo>
                  <a:cubicBezTo>
                    <a:pt x="22344" y="33924"/>
                    <a:pt x="21868" y="39734"/>
                    <a:pt x="17963" y="43163"/>
                  </a:cubicBezTo>
                  <a:cubicBezTo>
                    <a:pt x="16439" y="43734"/>
                    <a:pt x="15010" y="43734"/>
                    <a:pt x="13581" y="43068"/>
                  </a:cubicBezTo>
                  <a:cubicBezTo>
                    <a:pt x="11200" y="39067"/>
                    <a:pt x="6819" y="40591"/>
                    <a:pt x="3485" y="39258"/>
                  </a:cubicBezTo>
                  <a:cubicBezTo>
                    <a:pt x="-1373" y="36495"/>
                    <a:pt x="56" y="32114"/>
                    <a:pt x="722" y="28018"/>
                  </a:cubicBezTo>
                  <a:cubicBezTo>
                    <a:pt x="1865" y="22970"/>
                    <a:pt x="9676" y="22875"/>
                    <a:pt x="9105" y="16588"/>
                  </a:cubicBezTo>
                  <a:cubicBezTo>
                    <a:pt x="9105" y="15064"/>
                    <a:pt x="9295" y="13540"/>
                    <a:pt x="9771" y="12016"/>
                  </a:cubicBezTo>
                  <a:cubicBezTo>
                    <a:pt x="11962" y="4777"/>
                    <a:pt x="17106" y="1062"/>
                    <a:pt x="24440" y="110"/>
                  </a:cubicBezTo>
                  <a:cubicBezTo>
                    <a:pt x="25964" y="-81"/>
                    <a:pt x="27583" y="-176"/>
                    <a:pt x="28631" y="1158"/>
                  </a:cubicBezTo>
                  <a:cubicBezTo>
                    <a:pt x="30060" y="2967"/>
                    <a:pt x="29012" y="4682"/>
                    <a:pt x="27774" y="6111"/>
                  </a:cubicBezTo>
                  <a:cubicBezTo>
                    <a:pt x="24440" y="10016"/>
                    <a:pt x="19582" y="13540"/>
                    <a:pt x="24535" y="19350"/>
                  </a:cubicBezTo>
                  <a:cubicBezTo>
                    <a:pt x="26631" y="21446"/>
                    <a:pt x="30060" y="19541"/>
                    <a:pt x="32060" y="21827"/>
                  </a:cubicBezTo>
                  <a:cubicBezTo>
                    <a:pt x="32726" y="24399"/>
                    <a:pt x="30631" y="26018"/>
                    <a:pt x="29202" y="28018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4" name="Google Shape;799;p3"/>
            <p:cNvSpPr/>
            <p:nvPr/>
          </p:nvSpPr>
          <p:spPr>
            <a:xfrm>
              <a:off x="9190336" y="2027686"/>
              <a:ext cx="30861" cy="57253"/>
            </a:xfrm>
            <a:custGeom>
              <a:avLst/>
              <a:gdLst/>
              <a:ahLst/>
              <a:cxnLst/>
              <a:rect l="l" t="t" r="r" b="b"/>
              <a:pathLst>
                <a:path w="30861" h="57253" extrusionOk="0">
                  <a:moveTo>
                    <a:pt x="0" y="56207"/>
                  </a:moveTo>
                  <a:cubicBezTo>
                    <a:pt x="381" y="44491"/>
                    <a:pt x="476" y="32680"/>
                    <a:pt x="1048" y="20964"/>
                  </a:cubicBezTo>
                  <a:cubicBezTo>
                    <a:pt x="1524" y="11820"/>
                    <a:pt x="2000" y="1343"/>
                    <a:pt x="13811" y="105"/>
                  </a:cubicBezTo>
                  <a:cubicBezTo>
                    <a:pt x="25051" y="-1038"/>
                    <a:pt x="29337" y="7344"/>
                    <a:pt x="30861" y="17250"/>
                  </a:cubicBezTo>
                  <a:cubicBezTo>
                    <a:pt x="30670" y="17631"/>
                    <a:pt x="30480" y="18107"/>
                    <a:pt x="30194" y="18488"/>
                  </a:cubicBezTo>
                  <a:cubicBezTo>
                    <a:pt x="27432" y="18774"/>
                    <a:pt x="26003" y="16678"/>
                    <a:pt x="24193" y="15345"/>
                  </a:cubicBezTo>
                  <a:cubicBezTo>
                    <a:pt x="23431" y="14773"/>
                    <a:pt x="22765" y="14106"/>
                    <a:pt x="22193" y="13344"/>
                  </a:cubicBezTo>
                  <a:cubicBezTo>
                    <a:pt x="21622" y="12582"/>
                    <a:pt x="21050" y="11725"/>
                    <a:pt x="20479" y="10963"/>
                  </a:cubicBezTo>
                  <a:cubicBezTo>
                    <a:pt x="14192" y="6772"/>
                    <a:pt x="10573" y="9249"/>
                    <a:pt x="8477" y="15726"/>
                  </a:cubicBezTo>
                  <a:cubicBezTo>
                    <a:pt x="7334" y="19059"/>
                    <a:pt x="8763" y="22869"/>
                    <a:pt x="6953" y="26108"/>
                  </a:cubicBezTo>
                  <a:cubicBezTo>
                    <a:pt x="4191" y="31823"/>
                    <a:pt x="8477" y="37443"/>
                    <a:pt x="7049" y="43158"/>
                  </a:cubicBezTo>
                  <a:cubicBezTo>
                    <a:pt x="6191" y="44777"/>
                    <a:pt x="5524" y="46396"/>
                    <a:pt x="6191" y="48301"/>
                  </a:cubicBezTo>
                  <a:cubicBezTo>
                    <a:pt x="5905" y="51730"/>
                    <a:pt x="5429" y="55064"/>
                    <a:pt x="2381" y="57159"/>
                  </a:cubicBezTo>
                  <a:cubicBezTo>
                    <a:pt x="1333" y="57445"/>
                    <a:pt x="571" y="57064"/>
                    <a:pt x="0" y="56207"/>
                  </a:cubicBezTo>
                  <a:close/>
                </a:path>
              </a:pathLst>
            </a:custGeom>
            <a:solidFill>
              <a:srgbClr val="FBD12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800;p3"/>
            <p:cNvSpPr/>
            <p:nvPr/>
          </p:nvSpPr>
          <p:spPr>
            <a:xfrm>
              <a:off x="9197038" y="2138912"/>
              <a:ext cx="24295" cy="67746"/>
            </a:xfrm>
            <a:custGeom>
              <a:avLst/>
              <a:gdLst/>
              <a:ahLst/>
              <a:cxnLst/>
              <a:rect l="l" t="t" r="r" b="b"/>
              <a:pathLst>
                <a:path w="24295" h="67746" extrusionOk="0">
                  <a:moveTo>
                    <a:pt x="16538" y="66711"/>
                  </a:moveTo>
                  <a:cubicBezTo>
                    <a:pt x="11109" y="60139"/>
                    <a:pt x="9585" y="51852"/>
                    <a:pt x="8156" y="43946"/>
                  </a:cubicBezTo>
                  <a:cubicBezTo>
                    <a:pt x="5775" y="30325"/>
                    <a:pt x="4061" y="16514"/>
                    <a:pt x="536" y="3084"/>
                  </a:cubicBezTo>
                  <a:cubicBezTo>
                    <a:pt x="-130" y="2131"/>
                    <a:pt x="-226" y="1084"/>
                    <a:pt x="536" y="131"/>
                  </a:cubicBezTo>
                  <a:cubicBezTo>
                    <a:pt x="3299" y="-536"/>
                    <a:pt x="4537" y="1465"/>
                    <a:pt x="5870" y="3275"/>
                  </a:cubicBezTo>
                  <a:cubicBezTo>
                    <a:pt x="11776" y="10704"/>
                    <a:pt x="11300" y="19753"/>
                    <a:pt x="12443" y="28420"/>
                  </a:cubicBezTo>
                  <a:cubicBezTo>
                    <a:pt x="13681" y="37946"/>
                    <a:pt x="13300" y="48042"/>
                    <a:pt x="21587" y="55186"/>
                  </a:cubicBezTo>
                  <a:cubicBezTo>
                    <a:pt x="22063" y="57281"/>
                    <a:pt x="22444" y="59377"/>
                    <a:pt x="23396" y="61377"/>
                  </a:cubicBezTo>
                  <a:cubicBezTo>
                    <a:pt x="24063" y="63473"/>
                    <a:pt x="25206" y="65568"/>
                    <a:pt x="23015" y="67378"/>
                  </a:cubicBezTo>
                  <a:cubicBezTo>
                    <a:pt x="20729" y="67949"/>
                    <a:pt x="18539" y="67949"/>
                    <a:pt x="16538" y="66711"/>
                  </a:cubicBezTo>
                  <a:close/>
                </a:path>
              </a:pathLst>
            </a:custGeom>
            <a:solidFill>
              <a:srgbClr val="F9C6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801;p3"/>
            <p:cNvSpPr/>
            <p:nvPr/>
          </p:nvSpPr>
          <p:spPr>
            <a:xfrm>
              <a:off x="9261487" y="2048291"/>
              <a:ext cx="37591" cy="50142"/>
            </a:xfrm>
            <a:custGeom>
              <a:avLst/>
              <a:gdLst/>
              <a:ahLst/>
              <a:cxnLst/>
              <a:rect l="l" t="t" r="r" b="b"/>
              <a:pathLst>
                <a:path w="37591" h="50142" extrusionOk="0">
                  <a:moveTo>
                    <a:pt x="0" y="10932"/>
                  </a:moveTo>
                  <a:cubicBezTo>
                    <a:pt x="8001" y="5979"/>
                    <a:pt x="16859" y="3026"/>
                    <a:pt x="25908" y="645"/>
                  </a:cubicBezTo>
                  <a:cubicBezTo>
                    <a:pt x="33338" y="-1355"/>
                    <a:pt x="37052" y="1216"/>
                    <a:pt x="37433" y="9503"/>
                  </a:cubicBezTo>
                  <a:cubicBezTo>
                    <a:pt x="38005" y="20933"/>
                    <a:pt x="37243" y="31982"/>
                    <a:pt x="31528" y="42174"/>
                  </a:cubicBezTo>
                  <a:cubicBezTo>
                    <a:pt x="30194" y="44650"/>
                    <a:pt x="29813" y="47127"/>
                    <a:pt x="30194" y="49794"/>
                  </a:cubicBezTo>
                  <a:cubicBezTo>
                    <a:pt x="28194" y="50746"/>
                    <a:pt x="27051" y="49603"/>
                    <a:pt x="26194" y="48079"/>
                  </a:cubicBezTo>
                  <a:cubicBezTo>
                    <a:pt x="25336" y="45984"/>
                    <a:pt x="25336" y="43698"/>
                    <a:pt x="25813" y="41507"/>
                  </a:cubicBezTo>
                  <a:cubicBezTo>
                    <a:pt x="26480" y="38935"/>
                    <a:pt x="27242" y="36364"/>
                    <a:pt x="27813" y="33792"/>
                  </a:cubicBezTo>
                  <a:cubicBezTo>
                    <a:pt x="28384" y="31792"/>
                    <a:pt x="29337" y="29982"/>
                    <a:pt x="30194" y="28172"/>
                  </a:cubicBezTo>
                  <a:cubicBezTo>
                    <a:pt x="31909" y="24553"/>
                    <a:pt x="31909" y="20647"/>
                    <a:pt x="31337" y="16837"/>
                  </a:cubicBezTo>
                  <a:cubicBezTo>
                    <a:pt x="31052" y="15409"/>
                    <a:pt x="30575" y="13980"/>
                    <a:pt x="30194" y="12456"/>
                  </a:cubicBezTo>
                  <a:cubicBezTo>
                    <a:pt x="29718" y="7884"/>
                    <a:pt x="27622" y="8074"/>
                    <a:pt x="23336" y="8551"/>
                  </a:cubicBezTo>
                  <a:cubicBezTo>
                    <a:pt x="15716" y="9598"/>
                    <a:pt x="8287" y="15694"/>
                    <a:pt x="0" y="10932"/>
                  </a:cubicBezTo>
                  <a:close/>
                </a:path>
              </a:pathLst>
            </a:custGeom>
            <a:solidFill>
              <a:srgbClr val="FACB2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7" name="Google Shape;802;p3"/>
            <p:cNvSpPr/>
            <p:nvPr/>
          </p:nvSpPr>
          <p:spPr>
            <a:xfrm>
              <a:off x="9243047" y="2051413"/>
              <a:ext cx="50790" cy="20783"/>
            </a:xfrm>
            <a:custGeom>
              <a:avLst/>
              <a:gdLst/>
              <a:ahLst/>
              <a:cxnLst/>
              <a:rect l="l" t="t" r="r" b="b"/>
              <a:pathLst>
                <a:path w="50790" h="20783" extrusionOk="0">
                  <a:moveTo>
                    <a:pt x="18440" y="7810"/>
                  </a:moveTo>
                  <a:cubicBezTo>
                    <a:pt x="28823" y="5715"/>
                    <a:pt x="39491" y="4667"/>
                    <a:pt x="49206" y="0"/>
                  </a:cubicBezTo>
                  <a:cubicBezTo>
                    <a:pt x="51778" y="3524"/>
                    <a:pt x="50349" y="6953"/>
                    <a:pt x="50730" y="10192"/>
                  </a:cubicBezTo>
                  <a:cubicBezTo>
                    <a:pt x="49206" y="12002"/>
                    <a:pt x="47111" y="12192"/>
                    <a:pt x="44920" y="12002"/>
                  </a:cubicBezTo>
                  <a:cubicBezTo>
                    <a:pt x="42062" y="11430"/>
                    <a:pt x="39205" y="10573"/>
                    <a:pt x="36157" y="11049"/>
                  </a:cubicBezTo>
                  <a:cubicBezTo>
                    <a:pt x="32633" y="11335"/>
                    <a:pt x="30442" y="14097"/>
                    <a:pt x="27584" y="15621"/>
                  </a:cubicBezTo>
                  <a:cubicBezTo>
                    <a:pt x="23393" y="15812"/>
                    <a:pt x="19107" y="15907"/>
                    <a:pt x="15392" y="18193"/>
                  </a:cubicBezTo>
                  <a:cubicBezTo>
                    <a:pt x="12535" y="18383"/>
                    <a:pt x="9963" y="19050"/>
                    <a:pt x="7487" y="20479"/>
                  </a:cubicBezTo>
                  <a:cubicBezTo>
                    <a:pt x="6058" y="20955"/>
                    <a:pt x="4724" y="20860"/>
                    <a:pt x="3391" y="20288"/>
                  </a:cubicBezTo>
                  <a:cubicBezTo>
                    <a:pt x="1486" y="18764"/>
                    <a:pt x="1200" y="16383"/>
                    <a:pt x="57" y="14383"/>
                  </a:cubicBezTo>
                  <a:cubicBezTo>
                    <a:pt x="-133" y="13430"/>
                    <a:pt x="152" y="12668"/>
                    <a:pt x="914" y="12097"/>
                  </a:cubicBezTo>
                  <a:cubicBezTo>
                    <a:pt x="7391" y="13335"/>
                    <a:pt x="12440" y="8668"/>
                    <a:pt x="18440" y="7810"/>
                  </a:cubicBezTo>
                  <a:close/>
                </a:path>
              </a:pathLst>
            </a:custGeom>
            <a:solidFill>
              <a:srgbClr val="F9C7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8" name="Google Shape;803;p3"/>
            <p:cNvSpPr/>
            <p:nvPr/>
          </p:nvSpPr>
          <p:spPr>
            <a:xfrm>
              <a:off x="9117820" y="2113611"/>
              <a:ext cx="55370" cy="24376"/>
            </a:xfrm>
            <a:custGeom>
              <a:avLst/>
              <a:gdLst/>
              <a:ahLst/>
              <a:cxnLst/>
              <a:rect l="l" t="t" r="r" b="b"/>
              <a:pathLst>
                <a:path w="55370" h="24376" extrusionOk="0">
                  <a:moveTo>
                    <a:pt x="52037" y="23622"/>
                  </a:moveTo>
                  <a:cubicBezTo>
                    <a:pt x="39178" y="25051"/>
                    <a:pt x="26414" y="24384"/>
                    <a:pt x="13746" y="22193"/>
                  </a:cubicBezTo>
                  <a:cubicBezTo>
                    <a:pt x="7936" y="21145"/>
                    <a:pt x="697" y="20764"/>
                    <a:pt x="30" y="12763"/>
                  </a:cubicBezTo>
                  <a:cubicBezTo>
                    <a:pt x="-446" y="5810"/>
                    <a:pt x="4793" y="2095"/>
                    <a:pt x="10889" y="0"/>
                  </a:cubicBezTo>
                  <a:cubicBezTo>
                    <a:pt x="11270" y="286"/>
                    <a:pt x="11651" y="571"/>
                    <a:pt x="12032" y="857"/>
                  </a:cubicBezTo>
                  <a:cubicBezTo>
                    <a:pt x="12508" y="4667"/>
                    <a:pt x="9460" y="6572"/>
                    <a:pt x="7745" y="9334"/>
                  </a:cubicBezTo>
                  <a:cubicBezTo>
                    <a:pt x="7364" y="10096"/>
                    <a:pt x="7079" y="10954"/>
                    <a:pt x="6983" y="11811"/>
                  </a:cubicBezTo>
                  <a:cubicBezTo>
                    <a:pt x="9460" y="18097"/>
                    <a:pt x="15365" y="15240"/>
                    <a:pt x="19747" y="16573"/>
                  </a:cubicBezTo>
                  <a:cubicBezTo>
                    <a:pt x="27462" y="18574"/>
                    <a:pt x="35368" y="17335"/>
                    <a:pt x="43083" y="17907"/>
                  </a:cubicBezTo>
                  <a:cubicBezTo>
                    <a:pt x="47655" y="18288"/>
                    <a:pt x="53084" y="16954"/>
                    <a:pt x="55370" y="23050"/>
                  </a:cubicBezTo>
                  <a:cubicBezTo>
                    <a:pt x="54418" y="24384"/>
                    <a:pt x="53275" y="24575"/>
                    <a:pt x="52037" y="23622"/>
                  </a:cubicBezTo>
                  <a:close/>
                </a:path>
              </a:pathLst>
            </a:custGeom>
            <a:solidFill>
              <a:srgbClr val="F7CD2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9" name="Google Shape;804;p3"/>
            <p:cNvSpPr/>
            <p:nvPr/>
          </p:nvSpPr>
          <p:spPr>
            <a:xfrm>
              <a:off x="9128709" y="2092676"/>
              <a:ext cx="46864" cy="23328"/>
            </a:xfrm>
            <a:custGeom>
              <a:avLst/>
              <a:gdLst/>
              <a:ahLst/>
              <a:cxnLst/>
              <a:rect l="l" t="t" r="r" b="b"/>
              <a:pathLst>
                <a:path w="46864" h="23328" extrusionOk="0">
                  <a:moveTo>
                    <a:pt x="0" y="20935"/>
                  </a:moveTo>
                  <a:cubicBezTo>
                    <a:pt x="13049" y="12934"/>
                    <a:pt x="25146" y="3123"/>
                    <a:pt x="40958" y="742"/>
                  </a:cubicBezTo>
                  <a:cubicBezTo>
                    <a:pt x="42577" y="75"/>
                    <a:pt x="44196" y="-210"/>
                    <a:pt x="45911" y="171"/>
                  </a:cubicBezTo>
                  <a:cubicBezTo>
                    <a:pt x="47816" y="2457"/>
                    <a:pt x="46482" y="4362"/>
                    <a:pt x="45244" y="6267"/>
                  </a:cubicBezTo>
                  <a:cubicBezTo>
                    <a:pt x="43720" y="7981"/>
                    <a:pt x="41910" y="9029"/>
                    <a:pt x="39719" y="9505"/>
                  </a:cubicBezTo>
                  <a:cubicBezTo>
                    <a:pt x="34576" y="9410"/>
                    <a:pt x="29623" y="9791"/>
                    <a:pt x="25622" y="13696"/>
                  </a:cubicBezTo>
                  <a:cubicBezTo>
                    <a:pt x="18479" y="15982"/>
                    <a:pt x="12859" y="21697"/>
                    <a:pt x="5334" y="23316"/>
                  </a:cubicBezTo>
                  <a:cubicBezTo>
                    <a:pt x="3620" y="23412"/>
                    <a:pt x="2000" y="22935"/>
                    <a:pt x="762" y="21697"/>
                  </a:cubicBezTo>
                  <a:lnTo>
                    <a:pt x="0" y="20935"/>
                  </a:lnTo>
                  <a:close/>
                </a:path>
              </a:pathLst>
            </a:custGeom>
            <a:solidFill>
              <a:srgbClr val="FDD41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0" name="Google Shape;805;p3"/>
            <p:cNvSpPr/>
            <p:nvPr/>
          </p:nvSpPr>
          <p:spPr>
            <a:xfrm>
              <a:off x="9284538" y="2139329"/>
              <a:ext cx="43338" cy="11318"/>
            </a:xfrm>
            <a:custGeom>
              <a:avLst/>
              <a:gdLst/>
              <a:ahLst/>
              <a:cxnLst/>
              <a:rect l="l" t="t" r="r" b="b"/>
              <a:pathLst>
                <a:path w="43338" h="11318" extrusionOk="0">
                  <a:moveTo>
                    <a:pt x="0" y="6858"/>
                  </a:moveTo>
                  <a:cubicBezTo>
                    <a:pt x="14573" y="5620"/>
                    <a:pt x="30290" y="11239"/>
                    <a:pt x="43339" y="0"/>
                  </a:cubicBezTo>
                  <a:cubicBezTo>
                    <a:pt x="39910" y="11144"/>
                    <a:pt x="29908" y="10573"/>
                    <a:pt x="21622" y="11239"/>
                  </a:cubicBezTo>
                  <a:cubicBezTo>
                    <a:pt x="14383" y="11716"/>
                    <a:pt x="6858" y="10001"/>
                    <a:pt x="0" y="6858"/>
                  </a:cubicBezTo>
                  <a:close/>
                </a:path>
              </a:pathLst>
            </a:custGeom>
            <a:solidFill>
              <a:srgbClr val="F7D03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1" name="Google Shape;806;p3"/>
            <p:cNvSpPr/>
            <p:nvPr/>
          </p:nvSpPr>
          <p:spPr>
            <a:xfrm>
              <a:off x="9249486" y="2137995"/>
              <a:ext cx="28384" cy="24955"/>
            </a:xfrm>
            <a:custGeom>
              <a:avLst/>
              <a:gdLst/>
              <a:ahLst/>
              <a:cxnLst/>
              <a:rect l="l" t="t" r="r" b="b"/>
              <a:pathLst>
                <a:path w="28384" h="24955" extrusionOk="0">
                  <a:moveTo>
                    <a:pt x="28289" y="3620"/>
                  </a:moveTo>
                  <a:cubicBezTo>
                    <a:pt x="28289" y="4286"/>
                    <a:pt x="28289" y="4953"/>
                    <a:pt x="28384" y="5620"/>
                  </a:cubicBezTo>
                  <a:cubicBezTo>
                    <a:pt x="19336" y="4858"/>
                    <a:pt x="16097" y="12668"/>
                    <a:pt x="11144" y="17812"/>
                  </a:cubicBezTo>
                  <a:cubicBezTo>
                    <a:pt x="9239" y="19812"/>
                    <a:pt x="8573" y="23146"/>
                    <a:pt x="5429" y="24194"/>
                  </a:cubicBezTo>
                  <a:cubicBezTo>
                    <a:pt x="4572" y="24955"/>
                    <a:pt x="3620" y="25146"/>
                    <a:pt x="2477" y="24765"/>
                  </a:cubicBezTo>
                  <a:cubicBezTo>
                    <a:pt x="1048" y="23813"/>
                    <a:pt x="95" y="22574"/>
                    <a:pt x="0" y="20765"/>
                  </a:cubicBezTo>
                  <a:cubicBezTo>
                    <a:pt x="2762" y="11716"/>
                    <a:pt x="11716" y="8763"/>
                    <a:pt x="17621" y="2667"/>
                  </a:cubicBezTo>
                  <a:cubicBezTo>
                    <a:pt x="19336" y="1238"/>
                    <a:pt x="21146" y="191"/>
                    <a:pt x="23432" y="0"/>
                  </a:cubicBezTo>
                  <a:cubicBezTo>
                    <a:pt x="25813" y="191"/>
                    <a:pt x="27527" y="1143"/>
                    <a:pt x="28289" y="3620"/>
                  </a:cubicBezTo>
                  <a:close/>
                </a:path>
              </a:pathLst>
            </a:custGeom>
            <a:solidFill>
              <a:srgbClr val="FCC4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2" name="Google Shape;807;p3"/>
            <p:cNvSpPr/>
            <p:nvPr/>
          </p:nvSpPr>
          <p:spPr>
            <a:xfrm>
              <a:off x="9226150" y="2173523"/>
              <a:ext cx="19240" cy="30098"/>
            </a:xfrm>
            <a:custGeom>
              <a:avLst/>
              <a:gdLst/>
              <a:ahLst/>
              <a:cxnLst/>
              <a:rect l="l" t="t" r="r" b="b"/>
              <a:pathLst>
                <a:path w="19240" h="30098" extrusionOk="0">
                  <a:moveTo>
                    <a:pt x="10478" y="11430"/>
                  </a:moveTo>
                  <a:cubicBezTo>
                    <a:pt x="13335" y="7620"/>
                    <a:pt x="11906" y="381"/>
                    <a:pt x="19241" y="0"/>
                  </a:cubicBezTo>
                  <a:cubicBezTo>
                    <a:pt x="17050" y="10954"/>
                    <a:pt x="8287" y="19145"/>
                    <a:pt x="6191" y="30099"/>
                  </a:cubicBezTo>
                  <a:cubicBezTo>
                    <a:pt x="4096" y="30099"/>
                    <a:pt x="2191" y="29337"/>
                    <a:pt x="762" y="27813"/>
                  </a:cubicBezTo>
                  <a:cubicBezTo>
                    <a:pt x="0" y="26384"/>
                    <a:pt x="-190" y="24955"/>
                    <a:pt x="191" y="23432"/>
                  </a:cubicBezTo>
                  <a:cubicBezTo>
                    <a:pt x="667" y="22003"/>
                    <a:pt x="1524" y="20764"/>
                    <a:pt x="2476" y="19622"/>
                  </a:cubicBezTo>
                  <a:cubicBezTo>
                    <a:pt x="4762" y="16573"/>
                    <a:pt x="7048" y="13430"/>
                    <a:pt x="10478" y="11430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3" name="Google Shape;808;p3"/>
            <p:cNvSpPr/>
            <p:nvPr/>
          </p:nvSpPr>
          <p:spPr>
            <a:xfrm>
              <a:off x="9281674" y="2095894"/>
              <a:ext cx="19545" cy="13592"/>
            </a:xfrm>
            <a:custGeom>
              <a:avLst/>
              <a:gdLst/>
              <a:ahLst/>
              <a:cxnLst/>
              <a:rect l="l" t="t" r="r" b="b"/>
              <a:pathLst>
                <a:path w="19545" h="13592" extrusionOk="0">
                  <a:moveTo>
                    <a:pt x="7151" y="0"/>
                  </a:moveTo>
                  <a:cubicBezTo>
                    <a:pt x="8103" y="762"/>
                    <a:pt x="9056" y="1429"/>
                    <a:pt x="10008" y="2191"/>
                  </a:cubicBezTo>
                  <a:cubicBezTo>
                    <a:pt x="13437" y="3810"/>
                    <a:pt x="16676" y="5715"/>
                    <a:pt x="18962" y="8954"/>
                  </a:cubicBezTo>
                  <a:cubicBezTo>
                    <a:pt x="19724" y="9906"/>
                    <a:pt x="19724" y="10954"/>
                    <a:pt x="19057" y="11906"/>
                  </a:cubicBezTo>
                  <a:cubicBezTo>
                    <a:pt x="16771" y="13716"/>
                    <a:pt x="14104" y="13907"/>
                    <a:pt x="11342" y="13240"/>
                  </a:cubicBezTo>
                  <a:cubicBezTo>
                    <a:pt x="8675" y="12097"/>
                    <a:pt x="6198" y="10382"/>
                    <a:pt x="3150" y="9811"/>
                  </a:cubicBezTo>
                  <a:cubicBezTo>
                    <a:pt x="-2946" y="3620"/>
                    <a:pt x="578" y="1238"/>
                    <a:pt x="7151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4" name="Google Shape;809;p3"/>
            <p:cNvSpPr/>
            <p:nvPr/>
          </p:nvSpPr>
          <p:spPr>
            <a:xfrm>
              <a:off x="9169857" y="2131462"/>
              <a:ext cx="27908" cy="10628"/>
            </a:xfrm>
            <a:custGeom>
              <a:avLst/>
              <a:gdLst/>
              <a:ahLst/>
              <a:cxnLst/>
              <a:rect l="l" t="t" r="r" b="b"/>
              <a:pathLst>
                <a:path w="27908" h="10628" extrusionOk="0">
                  <a:moveTo>
                    <a:pt x="0" y="5771"/>
                  </a:moveTo>
                  <a:cubicBezTo>
                    <a:pt x="1048" y="5580"/>
                    <a:pt x="2000" y="5390"/>
                    <a:pt x="3048" y="5199"/>
                  </a:cubicBezTo>
                  <a:cubicBezTo>
                    <a:pt x="5620" y="2723"/>
                    <a:pt x="9239" y="2056"/>
                    <a:pt x="12192" y="151"/>
                  </a:cubicBezTo>
                  <a:cubicBezTo>
                    <a:pt x="15430" y="-325"/>
                    <a:pt x="18574" y="437"/>
                    <a:pt x="21717" y="913"/>
                  </a:cubicBezTo>
                  <a:cubicBezTo>
                    <a:pt x="25336" y="1865"/>
                    <a:pt x="27908" y="3770"/>
                    <a:pt x="27908" y="7866"/>
                  </a:cubicBezTo>
                  <a:cubicBezTo>
                    <a:pt x="27813" y="8819"/>
                    <a:pt x="27718" y="9676"/>
                    <a:pt x="27622" y="10628"/>
                  </a:cubicBezTo>
                  <a:cubicBezTo>
                    <a:pt x="19241" y="4628"/>
                    <a:pt x="8858" y="9676"/>
                    <a:pt x="0" y="5771"/>
                  </a:cubicBezTo>
                  <a:close/>
                </a:path>
              </a:pathLst>
            </a:custGeom>
            <a:solidFill>
              <a:srgbClr val="FAC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5" name="Google Shape;810;p3"/>
            <p:cNvSpPr/>
            <p:nvPr/>
          </p:nvSpPr>
          <p:spPr>
            <a:xfrm>
              <a:off x="9219817" y="2044936"/>
              <a:ext cx="21762" cy="18044"/>
            </a:xfrm>
            <a:custGeom>
              <a:avLst/>
              <a:gdLst/>
              <a:ahLst/>
              <a:cxnLst/>
              <a:rect l="l" t="t" r="r" b="b"/>
              <a:pathLst>
                <a:path w="21762" h="18044" extrusionOk="0">
                  <a:moveTo>
                    <a:pt x="1379" y="0"/>
                  </a:moveTo>
                  <a:cubicBezTo>
                    <a:pt x="8142" y="5525"/>
                    <a:pt x="15000" y="11049"/>
                    <a:pt x="21763" y="16478"/>
                  </a:cubicBezTo>
                  <a:cubicBezTo>
                    <a:pt x="17477" y="20098"/>
                    <a:pt x="13952" y="16478"/>
                    <a:pt x="10238" y="15240"/>
                  </a:cubicBezTo>
                  <a:cubicBezTo>
                    <a:pt x="9285" y="14859"/>
                    <a:pt x="8428" y="14383"/>
                    <a:pt x="7571" y="13811"/>
                  </a:cubicBezTo>
                  <a:cubicBezTo>
                    <a:pt x="5856" y="12859"/>
                    <a:pt x="4046" y="11811"/>
                    <a:pt x="2618" y="10478"/>
                  </a:cubicBezTo>
                  <a:cubicBezTo>
                    <a:pt x="1951" y="9716"/>
                    <a:pt x="1475" y="8858"/>
                    <a:pt x="1094" y="7906"/>
                  </a:cubicBezTo>
                  <a:cubicBezTo>
                    <a:pt x="427" y="5525"/>
                    <a:pt x="-716" y="3239"/>
                    <a:pt x="617" y="762"/>
                  </a:cubicBezTo>
                  <a:lnTo>
                    <a:pt x="1379" y="0"/>
                  </a:lnTo>
                  <a:close/>
                </a:path>
              </a:pathLst>
            </a:custGeom>
            <a:solidFill>
              <a:srgbClr val="F7C9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6" name="Google Shape;811;p3"/>
            <p:cNvSpPr/>
            <p:nvPr/>
          </p:nvSpPr>
          <p:spPr>
            <a:xfrm>
              <a:off x="9297679" y="2104753"/>
              <a:ext cx="18482" cy="13906"/>
            </a:xfrm>
            <a:custGeom>
              <a:avLst/>
              <a:gdLst/>
              <a:ahLst/>
              <a:cxnLst/>
              <a:rect l="l" t="t" r="r" b="b"/>
              <a:pathLst>
                <a:path w="18482" h="13906" extrusionOk="0">
                  <a:moveTo>
                    <a:pt x="2861" y="2572"/>
                  </a:moveTo>
                  <a:cubicBezTo>
                    <a:pt x="2956" y="1715"/>
                    <a:pt x="2956" y="857"/>
                    <a:pt x="3052" y="0"/>
                  </a:cubicBezTo>
                  <a:cubicBezTo>
                    <a:pt x="9338" y="3429"/>
                    <a:pt x="14958" y="7525"/>
                    <a:pt x="18482" y="13907"/>
                  </a:cubicBezTo>
                  <a:cubicBezTo>
                    <a:pt x="16387" y="13145"/>
                    <a:pt x="14196" y="12383"/>
                    <a:pt x="12100" y="11621"/>
                  </a:cubicBezTo>
                  <a:cubicBezTo>
                    <a:pt x="7433" y="11144"/>
                    <a:pt x="2194" y="11716"/>
                    <a:pt x="4" y="5905"/>
                  </a:cubicBezTo>
                  <a:cubicBezTo>
                    <a:pt x="-92" y="4096"/>
                    <a:pt x="1718" y="3620"/>
                    <a:pt x="2861" y="2572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7" name="Google Shape;812;p3"/>
            <p:cNvSpPr/>
            <p:nvPr/>
          </p:nvSpPr>
          <p:spPr>
            <a:xfrm>
              <a:off x="9218339" y="2195855"/>
              <a:ext cx="13929" cy="13283"/>
            </a:xfrm>
            <a:custGeom>
              <a:avLst/>
              <a:gdLst/>
              <a:ahLst/>
              <a:cxnLst/>
              <a:rect l="l" t="t" r="r" b="b"/>
              <a:pathLst>
                <a:path w="13929" h="13283" extrusionOk="0">
                  <a:moveTo>
                    <a:pt x="9144" y="5100"/>
                  </a:moveTo>
                  <a:cubicBezTo>
                    <a:pt x="11239" y="5195"/>
                    <a:pt x="12954" y="5671"/>
                    <a:pt x="13907" y="7767"/>
                  </a:cubicBezTo>
                  <a:cubicBezTo>
                    <a:pt x="14002" y="8529"/>
                    <a:pt x="13811" y="9100"/>
                    <a:pt x="13145" y="9577"/>
                  </a:cubicBezTo>
                  <a:cubicBezTo>
                    <a:pt x="9525" y="11863"/>
                    <a:pt x="6001" y="16530"/>
                    <a:pt x="2286" y="9767"/>
                  </a:cubicBezTo>
                  <a:cubicBezTo>
                    <a:pt x="1524" y="8243"/>
                    <a:pt x="762" y="6719"/>
                    <a:pt x="0" y="5195"/>
                  </a:cubicBezTo>
                  <a:cubicBezTo>
                    <a:pt x="3048" y="-1377"/>
                    <a:pt x="6096" y="-2044"/>
                    <a:pt x="9144" y="5100"/>
                  </a:cubicBezTo>
                  <a:close/>
                </a:path>
              </a:pathLst>
            </a:custGeom>
            <a:solidFill>
              <a:srgbClr val="FBCC0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8" name="Google Shape;813;p3"/>
            <p:cNvSpPr/>
            <p:nvPr/>
          </p:nvSpPr>
          <p:spPr>
            <a:xfrm>
              <a:off x="9169667" y="2083798"/>
              <a:ext cx="21883" cy="10340"/>
            </a:xfrm>
            <a:custGeom>
              <a:avLst/>
              <a:gdLst/>
              <a:ahLst/>
              <a:cxnLst/>
              <a:rect l="l" t="t" r="r" b="b"/>
              <a:pathLst>
                <a:path w="21883" h="10340" extrusionOk="0">
                  <a:moveTo>
                    <a:pt x="5334" y="9811"/>
                  </a:moveTo>
                  <a:cubicBezTo>
                    <a:pt x="3524" y="9716"/>
                    <a:pt x="1810" y="9620"/>
                    <a:pt x="0" y="9525"/>
                  </a:cubicBezTo>
                  <a:cubicBezTo>
                    <a:pt x="6858" y="6382"/>
                    <a:pt x="13811" y="3239"/>
                    <a:pt x="20669" y="0"/>
                  </a:cubicBezTo>
                  <a:cubicBezTo>
                    <a:pt x="20955" y="286"/>
                    <a:pt x="21241" y="571"/>
                    <a:pt x="21526" y="762"/>
                  </a:cubicBezTo>
                  <a:cubicBezTo>
                    <a:pt x="22003" y="1905"/>
                    <a:pt x="22003" y="2953"/>
                    <a:pt x="21526" y="4001"/>
                  </a:cubicBezTo>
                  <a:cubicBezTo>
                    <a:pt x="17050" y="8573"/>
                    <a:pt x="12001" y="11621"/>
                    <a:pt x="5334" y="9811"/>
                  </a:cubicBezTo>
                  <a:close/>
                </a:path>
              </a:pathLst>
            </a:custGeom>
            <a:solidFill>
              <a:srgbClr val="F9CD2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9" name="Google Shape;814;p3"/>
            <p:cNvSpPr/>
            <p:nvPr/>
          </p:nvSpPr>
          <p:spPr>
            <a:xfrm>
              <a:off x="9213577" y="2205335"/>
              <a:ext cx="17907" cy="5058"/>
            </a:xfrm>
            <a:custGeom>
              <a:avLst/>
              <a:gdLst/>
              <a:ahLst/>
              <a:cxnLst/>
              <a:rect l="l" t="t" r="r" b="b"/>
              <a:pathLst>
                <a:path w="17907" h="5058" extrusionOk="0">
                  <a:moveTo>
                    <a:pt x="7048" y="192"/>
                  </a:moveTo>
                  <a:cubicBezTo>
                    <a:pt x="10763" y="4954"/>
                    <a:pt x="14288" y="-94"/>
                    <a:pt x="17907" y="1"/>
                  </a:cubicBezTo>
                  <a:cubicBezTo>
                    <a:pt x="12002" y="8288"/>
                    <a:pt x="6001" y="4954"/>
                    <a:pt x="0" y="192"/>
                  </a:cubicBezTo>
                  <a:cubicBezTo>
                    <a:pt x="2381" y="287"/>
                    <a:pt x="4667" y="192"/>
                    <a:pt x="7048" y="192"/>
                  </a:cubicBezTo>
                  <a:close/>
                </a:path>
              </a:pathLst>
            </a:custGeom>
            <a:solidFill>
              <a:srgbClr val="F9D03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0" name="Google Shape;815;p3"/>
            <p:cNvSpPr/>
            <p:nvPr/>
          </p:nvSpPr>
          <p:spPr>
            <a:xfrm>
              <a:off x="9228546" y="2057128"/>
              <a:ext cx="15320" cy="10454"/>
            </a:xfrm>
            <a:custGeom>
              <a:avLst/>
              <a:gdLst/>
              <a:ahLst/>
              <a:cxnLst/>
              <a:rect l="l" t="t" r="r" b="b"/>
              <a:pathLst>
                <a:path w="15320" h="10454" extrusionOk="0">
                  <a:moveTo>
                    <a:pt x="1224" y="0"/>
                  </a:moveTo>
                  <a:cubicBezTo>
                    <a:pt x="5129" y="1524"/>
                    <a:pt x="8463" y="4667"/>
                    <a:pt x="13035" y="4382"/>
                  </a:cubicBezTo>
                  <a:cubicBezTo>
                    <a:pt x="13797" y="5048"/>
                    <a:pt x="14559" y="5810"/>
                    <a:pt x="15321" y="6477"/>
                  </a:cubicBezTo>
                  <a:lnTo>
                    <a:pt x="14749" y="7049"/>
                  </a:lnTo>
                  <a:cubicBezTo>
                    <a:pt x="14082" y="7811"/>
                    <a:pt x="13416" y="8477"/>
                    <a:pt x="12654" y="9144"/>
                  </a:cubicBezTo>
                  <a:cubicBezTo>
                    <a:pt x="10368" y="10478"/>
                    <a:pt x="7986" y="11049"/>
                    <a:pt x="5510" y="9620"/>
                  </a:cubicBezTo>
                  <a:cubicBezTo>
                    <a:pt x="3414" y="8096"/>
                    <a:pt x="1414" y="6572"/>
                    <a:pt x="176" y="4286"/>
                  </a:cubicBezTo>
                  <a:cubicBezTo>
                    <a:pt x="-205" y="2572"/>
                    <a:pt x="-15" y="1143"/>
                    <a:pt x="1224" y="0"/>
                  </a:cubicBezTo>
                  <a:close/>
                </a:path>
              </a:pathLst>
            </a:custGeom>
            <a:solidFill>
              <a:srgbClr val="F9C6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1" name="Google Shape;816;p3"/>
            <p:cNvSpPr/>
            <p:nvPr/>
          </p:nvSpPr>
          <p:spPr>
            <a:xfrm>
              <a:off x="9247962" y="2161834"/>
              <a:ext cx="6858" cy="9022"/>
            </a:xfrm>
            <a:custGeom>
              <a:avLst/>
              <a:gdLst/>
              <a:ahLst/>
              <a:cxnLst/>
              <a:rect l="l" t="t" r="r" b="b"/>
              <a:pathLst>
                <a:path w="6858" h="9022" extrusionOk="0">
                  <a:moveTo>
                    <a:pt x="4477" y="164"/>
                  </a:moveTo>
                  <a:cubicBezTo>
                    <a:pt x="5239" y="164"/>
                    <a:pt x="6096" y="259"/>
                    <a:pt x="6858" y="259"/>
                  </a:cubicBezTo>
                  <a:cubicBezTo>
                    <a:pt x="6001" y="4260"/>
                    <a:pt x="4191" y="7594"/>
                    <a:pt x="0" y="9022"/>
                  </a:cubicBezTo>
                  <a:cubicBezTo>
                    <a:pt x="762" y="6832"/>
                    <a:pt x="1524" y="4736"/>
                    <a:pt x="2286" y="2545"/>
                  </a:cubicBezTo>
                  <a:cubicBezTo>
                    <a:pt x="1715" y="545"/>
                    <a:pt x="2286" y="-407"/>
                    <a:pt x="4477" y="164"/>
                  </a:cubicBezTo>
                  <a:close/>
                </a:path>
              </a:pathLst>
            </a:custGeom>
            <a:solidFill>
              <a:srgbClr val="FAC11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2" name="Google Shape;817;p3"/>
            <p:cNvSpPr/>
            <p:nvPr/>
          </p:nvSpPr>
          <p:spPr>
            <a:xfrm>
              <a:off x="9272876" y="2109262"/>
              <a:ext cx="36807" cy="33462"/>
            </a:xfrm>
            <a:custGeom>
              <a:avLst/>
              <a:gdLst/>
              <a:ahLst/>
              <a:cxnLst/>
              <a:rect l="l" t="t" r="r" b="b"/>
              <a:pathLst>
                <a:path w="36807" h="33462" extrusionOk="0">
                  <a:moveTo>
                    <a:pt x="25378" y="348"/>
                  </a:moveTo>
                  <a:cubicBezTo>
                    <a:pt x="27092" y="6063"/>
                    <a:pt x="34712" y="2063"/>
                    <a:pt x="36808" y="7206"/>
                  </a:cubicBezTo>
                  <a:cubicBezTo>
                    <a:pt x="36046" y="8730"/>
                    <a:pt x="35284" y="10254"/>
                    <a:pt x="34522" y="11778"/>
                  </a:cubicBezTo>
                  <a:cubicBezTo>
                    <a:pt x="32236" y="15017"/>
                    <a:pt x="29950" y="10159"/>
                    <a:pt x="27664" y="11778"/>
                  </a:cubicBezTo>
                  <a:cubicBezTo>
                    <a:pt x="24521" y="11111"/>
                    <a:pt x="24330" y="8159"/>
                    <a:pt x="22901" y="4635"/>
                  </a:cubicBezTo>
                  <a:cubicBezTo>
                    <a:pt x="19091" y="12064"/>
                    <a:pt x="12614" y="16731"/>
                    <a:pt x="14710" y="26256"/>
                  </a:cubicBezTo>
                  <a:cubicBezTo>
                    <a:pt x="16329" y="33591"/>
                    <a:pt x="10900" y="34638"/>
                    <a:pt x="4804" y="32448"/>
                  </a:cubicBezTo>
                  <a:cubicBezTo>
                    <a:pt x="3280" y="31686"/>
                    <a:pt x="1756" y="30924"/>
                    <a:pt x="232" y="30161"/>
                  </a:cubicBezTo>
                  <a:cubicBezTo>
                    <a:pt x="-721" y="27494"/>
                    <a:pt x="1470" y="26732"/>
                    <a:pt x="2994" y="25494"/>
                  </a:cubicBezTo>
                  <a:cubicBezTo>
                    <a:pt x="6709" y="23304"/>
                    <a:pt x="5185" y="19398"/>
                    <a:pt x="6137" y="16255"/>
                  </a:cubicBezTo>
                  <a:cubicBezTo>
                    <a:pt x="7566" y="13017"/>
                    <a:pt x="8995" y="9873"/>
                    <a:pt x="10805" y="6825"/>
                  </a:cubicBezTo>
                  <a:cubicBezTo>
                    <a:pt x="12424" y="4825"/>
                    <a:pt x="14234" y="3015"/>
                    <a:pt x="16329" y="1491"/>
                  </a:cubicBezTo>
                  <a:cubicBezTo>
                    <a:pt x="19282" y="348"/>
                    <a:pt x="22235" y="-509"/>
                    <a:pt x="25378" y="348"/>
                  </a:cubicBezTo>
                  <a:close/>
                </a:path>
              </a:pathLst>
            </a:custGeom>
            <a:solidFill>
              <a:srgbClr val="F9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3" name="Google Shape;818;p3"/>
            <p:cNvSpPr/>
            <p:nvPr/>
          </p:nvSpPr>
          <p:spPr>
            <a:xfrm>
              <a:off x="9303397" y="2131985"/>
              <a:ext cx="22764" cy="11318"/>
            </a:xfrm>
            <a:custGeom>
              <a:avLst/>
              <a:gdLst/>
              <a:ahLst/>
              <a:cxnLst/>
              <a:rect l="l" t="t" r="r" b="b"/>
              <a:pathLst>
                <a:path w="22764" h="11318" extrusionOk="0">
                  <a:moveTo>
                    <a:pt x="22765" y="104"/>
                  </a:moveTo>
                  <a:cubicBezTo>
                    <a:pt x="16002" y="4676"/>
                    <a:pt x="11144" y="13154"/>
                    <a:pt x="0" y="10963"/>
                  </a:cubicBezTo>
                  <a:cubicBezTo>
                    <a:pt x="5334" y="1057"/>
                    <a:pt x="13526" y="-467"/>
                    <a:pt x="22765" y="104"/>
                  </a:cubicBezTo>
                  <a:cubicBezTo>
                    <a:pt x="22670" y="104"/>
                    <a:pt x="22765" y="104"/>
                    <a:pt x="22765" y="104"/>
                  </a:cubicBezTo>
                  <a:close/>
                </a:path>
              </a:pathLst>
            </a:custGeom>
            <a:solidFill>
              <a:srgbClr val="FBC50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4" name="Google Shape;819;p3"/>
            <p:cNvSpPr/>
            <p:nvPr/>
          </p:nvSpPr>
          <p:spPr>
            <a:xfrm>
              <a:off x="9300540" y="2117062"/>
              <a:ext cx="12304" cy="8472"/>
            </a:xfrm>
            <a:custGeom>
              <a:avLst/>
              <a:gdLst/>
              <a:ahLst/>
              <a:cxnLst/>
              <a:rect l="l" t="t" r="r" b="b"/>
              <a:pathLst>
                <a:path w="12304" h="8472" extrusionOk="0">
                  <a:moveTo>
                    <a:pt x="0" y="3978"/>
                  </a:moveTo>
                  <a:cubicBezTo>
                    <a:pt x="2286" y="-6785"/>
                    <a:pt x="4572" y="8169"/>
                    <a:pt x="6858" y="3978"/>
                  </a:cubicBezTo>
                  <a:cubicBezTo>
                    <a:pt x="8858" y="4264"/>
                    <a:pt x="12097" y="3311"/>
                    <a:pt x="12287" y="5978"/>
                  </a:cubicBezTo>
                  <a:cubicBezTo>
                    <a:pt x="12573" y="9122"/>
                    <a:pt x="9334" y="8550"/>
                    <a:pt x="7334" y="8169"/>
                  </a:cubicBezTo>
                  <a:cubicBezTo>
                    <a:pt x="4572" y="7693"/>
                    <a:pt x="1810" y="6550"/>
                    <a:pt x="0" y="3978"/>
                  </a:cubicBezTo>
                  <a:close/>
                </a:path>
              </a:pathLst>
            </a:custGeom>
            <a:solidFill>
              <a:srgbClr val="FB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5" name="Google Shape;820;p3"/>
            <p:cNvSpPr/>
            <p:nvPr/>
          </p:nvSpPr>
          <p:spPr>
            <a:xfrm>
              <a:off x="9290777" y="2125833"/>
              <a:ext cx="8334" cy="6024"/>
            </a:xfrm>
            <a:custGeom>
              <a:avLst/>
              <a:gdLst/>
              <a:ahLst/>
              <a:cxnLst/>
              <a:rect l="l" t="t" r="r" b="b"/>
              <a:pathLst>
                <a:path w="8334" h="6024" extrusionOk="0">
                  <a:moveTo>
                    <a:pt x="8334" y="2732"/>
                  </a:moveTo>
                  <a:cubicBezTo>
                    <a:pt x="8334" y="4542"/>
                    <a:pt x="7382" y="5780"/>
                    <a:pt x="5858" y="5971"/>
                  </a:cubicBezTo>
                  <a:cubicBezTo>
                    <a:pt x="3476" y="6257"/>
                    <a:pt x="1095" y="5399"/>
                    <a:pt x="143" y="3209"/>
                  </a:cubicBezTo>
                  <a:cubicBezTo>
                    <a:pt x="-524" y="1685"/>
                    <a:pt x="1286" y="542"/>
                    <a:pt x="2714" y="256"/>
                  </a:cubicBezTo>
                  <a:cubicBezTo>
                    <a:pt x="5096" y="-411"/>
                    <a:pt x="7286" y="161"/>
                    <a:pt x="8334" y="2732"/>
                  </a:cubicBezTo>
                  <a:close/>
                </a:path>
              </a:pathLst>
            </a:custGeom>
            <a:solidFill>
              <a:srgbClr val="FDDB2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6" name="Google Shape;821;p3"/>
            <p:cNvSpPr/>
            <p:nvPr/>
          </p:nvSpPr>
          <p:spPr>
            <a:xfrm>
              <a:off x="9207597" y="2110237"/>
              <a:ext cx="74261" cy="54142"/>
            </a:xfrm>
            <a:custGeom>
              <a:avLst/>
              <a:gdLst/>
              <a:ahLst/>
              <a:cxnLst/>
              <a:rect l="l" t="t" r="r" b="b"/>
              <a:pathLst>
                <a:path w="74261" h="54142" extrusionOk="0">
                  <a:moveTo>
                    <a:pt x="72369" y="15376"/>
                  </a:moveTo>
                  <a:cubicBezTo>
                    <a:pt x="72750" y="19376"/>
                    <a:pt x="77608" y="24329"/>
                    <a:pt x="70083" y="26806"/>
                  </a:cubicBezTo>
                  <a:cubicBezTo>
                    <a:pt x="62844" y="26329"/>
                    <a:pt x="56177" y="16804"/>
                    <a:pt x="48366" y="25282"/>
                  </a:cubicBezTo>
                  <a:cubicBezTo>
                    <a:pt x="47604" y="25853"/>
                    <a:pt x="47890" y="26139"/>
                    <a:pt x="48747" y="25472"/>
                  </a:cubicBezTo>
                  <a:cubicBezTo>
                    <a:pt x="49890" y="24520"/>
                    <a:pt x="47509" y="24615"/>
                    <a:pt x="49128" y="24520"/>
                  </a:cubicBezTo>
                  <a:cubicBezTo>
                    <a:pt x="55891" y="22043"/>
                    <a:pt x="60939" y="22329"/>
                    <a:pt x="60939" y="31282"/>
                  </a:cubicBezTo>
                  <a:cubicBezTo>
                    <a:pt x="56462" y="38998"/>
                    <a:pt x="46461" y="41188"/>
                    <a:pt x="42651" y="49570"/>
                  </a:cubicBezTo>
                  <a:cubicBezTo>
                    <a:pt x="40937" y="51952"/>
                    <a:pt x="37793" y="52142"/>
                    <a:pt x="35793" y="54142"/>
                  </a:cubicBezTo>
                  <a:cubicBezTo>
                    <a:pt x="27030" y="49094"/>
                    <a:pt x="27792" y="43951"/>
                    <a:pt x="38555" y="35759"/>
                  </a:cubicBezTo>
                  <a:cubicBezTo>
                    <a:pt x="29221" y="35950"/>
                    <a:pt x="29221" y="35950"/>
                    <a:pt x="22077" y="44998"/>
                  </a:cubicBezTo>
                  <a:cubicBezTo>
                    <a:pt x="20172" y="47094"/>
                    <a:pt x="17696" y="47761"/>
                    <a:pt x="15029" y="48046"/>
                  </a:cubicBezTo>
                  <a:cubicBezTo>
                    <a:pt x="11885" y="48427"/>
                    <a:pt x="8742" y="48332"/>
                    <a:pt x="6932" y="45570"/>
                  </a:cubicBezTo>
                  <a:cubicBezTo>
                    <a:pt x="4361" y="41855"/>
                    <a:pt x="8552" y="40617"/>
                    <a:pt x="10076" y="38331"/>
                  </a:cubicBezTo>
                  <a:cubicBezTo>
                    <a:pt x="11695" y="35950"/>
                    <a:pt x="13790" y="34235"/>
                    <a:pt x="16267" y="32330"/>
                  </a:cubicBezTo>
                  <a:cubicBezTo>
                    <a:pt x="10647" y="33949"/>
                    <a:pt x="8552" y="42522"/>
                    <a:pt x="2075" y="40045"/>
                  </a:cubicBezTo>
                  <a:cubicBezTo>
                    <a:pt x="-1831" y="38617"/>
                    <a:pt x="1122" y="33187"/>
                    <a:pt x="360" y="29663"/>
                  </a:cubicBezTo>
                  <a:cubicBezTo>
                    <a:pt x="455" y="28615"/>
                    <a:pt x="646" y="27568"/>
                    <a:pt x="1122" y="26615"/>
                  </a:cubicBezTo>
                  <a:cubicBezTo>
                    <a:pt x="2741" y="23758"/>
                    <a:pt x="6837" y="22424"/>
                    <a:pt x="6170" y="18233"/>
                  </a:cubicBezTo>
                  <a:cubicBezTo>
                    <a:pt x="5694" y="16328"/>
                    <a:pt x="4932" y="14518"/>
                    <a:pt x="5599" y="12518"/>
                  </a:cubicBezTo>
                  <a:cubicBezTo>
                    <a:pt x="6837" y="10613"/>
                    <a:pt x="8456" y="9661"/>
                    <a:pt x="10742" y="9756"/>
                  </a:cubicBezTo>
                  <a:cubicBezTo>
                    <a:pt x="12838" y="10232"/>
                    <a:pt x="14648" y="11185"/>
                    <a:pt x="15886" y="12994"/>
                  </a:cubicBezTo>
                  <a:cubicBezTo>
                    <a:pt x="14362" y="20614"/>
                    <a:pt x="20934" y="17281"/>
                    <a:pt x="23792" y="18805"/>
                  </a:cubicBezTo>
                  <a:cubicBezTo>
                    <a:pt x="25887" y="20519"/>
                    <a:pt x="24268" y="23281"/>
                    <a:pt x="25697" y="25091"/>
                  </a:cubicBezTo>
                  <a:cubicBezTo>
                    <a:pt x="26649" y="25948"/>
                    <a:pt x="27697" y="27853"/>
                    <a:pt x="29030" y="26234"/>
                  </a:cubicBezTo>
                  <a:cubicBezTo>
                    <a:pt x="29888" y="25186"/>
                    <a:pt x="28459" y="23662"/>
                    <a:pt x="28078" y="22329"/>
                  </a:cubicBezTo>
                  <a:cubicBezTo>
                    <a:pt x="27887" y="21376"/>
                    <a:pt x="27887" y="20329"/>
                    <a:pt x="28173" y="19376"/>
                  </a:cubicBezTo>
                  <a:cubicBezTo>
                    <a:pt x="29792" y="14804"/>
                    <a:pt x="36460" y="14995"/>
                    <a:pt x="37222" y="9565"/>
                  </a:cubicBezTo>
                  <a:cubicBezTo>
                    <a:pt x="37508" y="8613"/>
                    <a:pt x="37984" y="7851"/>
                    <a:pt x="38746" y="7184"/>
                  </a:cubicBezTo>
                  <a:cubicBezTo>
                    <a:pt x="41318" y="5660"/>
                    <a:pt x="44270" y="5184"/>
                    <a:pt x="47033" y="4231"/>
                  </a:cubicBezTo>
                  <a:cubicBezTo>
                    <a:pt x="51700" y="5184"/>
                    <a:pt x="53986" y="-531"/>
                    <a:pt x="58653" y="40"/>
                  </a:cubicBezTo>
                  <a:cubicBezTo>
                    <a:pt x="61701" y="802"/>
                    <a:pt x="64654" y="1660"/>
                    <a:pt x="66273" y="4612"/>
                  </a:cubicBezTo>
                  <a:cubicBezTo>
                    <a:pt x="66083" y="9756"/>
                    <a:pt x="73036" y="10423"/>
                    <a:pt x="72369" y="15376"/>
                  </a:cubicBezTo>
                  <a:close/>
                </a:path>
              </a:pathLst>
            </a:custGeom>
            <a:solidFill>
              <a:srgbClr val="F9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7" name="Google Shape;822;p3"/>
            <p:cNvSpPr/>
            <p:nvPr/>
          </p:nvSpPr>
          <p:spPr>
            <a:xfrm>
              <a:off x="9200147" y="2139329"/>
              <a:ext cx="30384" cy="44897"/>
            </a:xfrm>
            <a:custGeom>
              <a:avLst/>
              <a:gdLst/>
              <a:ahLst/>
              <a:cxnLst/>
              <a:rect l="l" t="t" r="r" b="b"/>
              <a:pathLst>
                <a:path w="30384" h="44897" extrusionOk="0">
                  <a:moveTo>
                    <a:pt x="9049" y="0"/>
                  </a:moveTo>
                  <a:cubicBezTo>
                    <a:pt x="13811" y="2572"/>
                    <a:pt x="8572" y="6763"/>
                    <a:pt x="10382" y="9906"/>
                  </a:cubicBezTo>
                  <a:cubicBezTo>
                    <a:pt x="22193" y="1714"/>
                    <a:pt x="22193" y="1714"/>
                    <a:pt x="30385" y="5143"/>
                  </a:cubicBezTo>
                  <a:cubicBezTo>
                    <a:pt x="21717" y="3524"/>
                    <a:pt x="20669" y="11906"/>
                    <a:pt x="15526" y="15240"/>
                  </a:cubicBezTo>
                  <a:cubicBezTo>
                    <a:pt x="20098" y="19050"/>
                    <a:pt x="24955" y="14573"/>
                    <a:pt x="29527" y="15907"/>
                  </a:cubicBezTo>
                  <a:cubicBezTo>
                    <a:pt x="29527" y="17431"/>
                    <a:pt x="29527" y="18955"/>
                    <a:pt x="29527" y="20479"/>
                  </a:cubicBezTo>
                  <a:cubicBezTo>
                    <a:pt x="28575" y="26003"/>
                    <a:pt x="18574" y="24194"/>
                    <a:pt x="20383" y="31909"/>
                  </a:cubicBezTo>
                  <a:cubicBezTo>
                    <a:pt x="23051" y="34481"/>
                    <a:pt x="18002" y="38957"/>
                    <a:pt x="22670" y="41053"/>
                  </a:cubicBezTo>
                  <a:cubicBezTo>
                    <a:pt x="22955" y="45529"/>
                    <a:pt x="19812" y="44863"/>
                    <a:pt x="17050" y="44863"/>
                  </a:cubicBezTo>
                  <a:cubicBezTo>
                    <a:pt x="8572" y="42005"/>
                    <a:pt x="10096" y="33242"/>
                    <a:pt x="6667" y="27337"/>
                  </a:cubicBezTo>
                  <a:cubicBezTo>
                    <a:pt x="4286" y="19812"/>
                    <a:pt x="6858" y="10763"/>
                    <a:pt x="0" y="4477"/>
                  </a:cubicBezTo>
                  <a:cubicBezTo>
                    <a:pt x="667" y="3810"/>
                    <a:pt x="1429" y="3143"/>
                    <a:pt x="2191" y="2572"/>
                  </a:cubicBezTo>
                  <a:cubicBezTo>
                    <a:pt x="4477" y="1429"/>
                    <a:pt x="6572" y="95"/>
                    <a:pt x="9049" y="0"/>
                  </a:cubicBezTo>
                  <a:close/>
                </a:path>
              </a:pathLst>
            </a:custGeom>
            <a:solidFill>
              <a:srgbClr val="FBC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8" name="Google Shape;823;p3"/>
            <p:cNvSpPr/>
            <p:nvPr/>
          </p:nvSpPr>
          <p:spPr>
            <a:xfrm>
              <a:off x="9215780" y="2179955"/>
              <a:ext cx="17254" cy="16428"/>
            </a:xfrm>
            <a:custGeom>
              <a:avLst/>
              <a:gdLst/>
              <a:ahLst/>
              <a:cxnLst/>
              <a:rect l="l" t="t" r="r" b="b"/>
              <a:pathLst>
                <a:path w="17254" h="16428" extrusionOk="0">
                  <a:moveTo>
                    <a:pt x="273" y="2713"/>
                  </a:moveTo>
                  <a:cubicBezTo>
                    <a:pt x="2749" y="2617"/>
                    <a:pt x="5512" y="3094"/>
                    <a:pt x="7131" y="427"/>
                  </a:cubicBezTo>
                  <a:cubicBezTo>
                    <a:pt x="9798" y="2713"/>
                    <a:pt x="17132" y="-4336"/>
                    <a:pt x="16275" y="4999"/>
                  </a:cubicBezTo>
                  <a:cubicBezTo>
                    <a:pt x="19418" y="8999"/>
                    <a:pt x="13989" y="10904"/>
                    <a:pt x="13989" y="14143"/>
                  </a:cubicBezTo>
                  <a:cubicBezTo>
                    <a:pt x="13227" y="14905"/>
                    <a:pt x="12465" y="15667"/>
                    <a:pt x="11703" y="16429"/>
                  </a:cubicBezTo>
                  <a:cubicBezTo>
                    <a:pt x="8655" y="14905"/>
                    <a:pt x="5035" y="13952"/>
                    <a:pt x="3130" y="10618"/>
                  </a:cubicBezTo>
                  <a:cubicBezTo>
                    <a:pt x="2368" y="7951"/>
                    <a:pt x="-965" y="6142"/>
                    <a:pt x="273" y="2713"/>
                  </a:cubicBezTo>
                  <a:close/>
                </a:path>
              </a:pathLst>
            </a:custGeom>
            <a:solidFill>
              <a:srgbClr val="FDC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9" name="Google Shape;824;p3"/>
            <p:cNvSpPr/>
            <p:nvPr/>
          </p:nvSpPr>
          <p:spPr>
            <a:xfrm>
              <a:off x="9218106" y="2159807"/>
              <a:ext cx="11725" cy="11429"/>
            </a:xfrm>
            <a:custGeom>
              <a:avLst/>
              <a:gdLst/>
              <a:ahLst/>
              <a:cxnLst/>
              <a:rect l="l" t="t" r="r" b="b"/>
              <a:pathLst>
                <a:path w="11725" h="11429" extrusionOk="0">
                  <a:moveTo>
                    <a:pt x="2519" y="11430"/>
                  </a:moveTo>
                  <a:cubicBezTo>
                    <a:pt x="-3006" y="7334"/>
                    <a:pt x="1947" y="4667"/>
                    <a:pt x="4233" y="2477"/>
                  </a:cubicBezTo>
                  <a:cubicBezTo>
                    <a:pt x="5948" y="857"/>
                    <a:pt x="9091" y="762"/>
                    <a:pt x="11568" y="0"/>
                  </a:cubicBezTo>
                  <a:cubicBezTo>
                    <a:pt x="12044" y="4477"/>
                    <a:pt x="12044" y="4477"/>
                    <a:pt x="2519" y="11430"/>
                  </a:cubicBezTo>
                  <a:close/>
                </a:path>
              </a:pathLst>
            </a:custGeom>
            <a:solidFill>
              <a:srgbClr val="F7BE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0" name="Google Shape;825;p3"/>
            <p:cNvSpPr/>
            <p:nvPr/>
          </p:nvSpPr>
          <p:spPr>
            <a:xfrm>
              <a:off x="9243485" y="2159807"/>
              <a:ext cx="8953" cy="5622"/>
            </a:xfrm>
            <a:custGeom>
              <a:avLst/>
              <a:gdLst/>
              <a:ahLst/>
              <a:cxnLst/>
              <a:rect l="l" t="t" r="r" b="b"/>
              <a:pathLst>
                <a:path w="8953" h="5622" extrusionOk="0">
                  <a:moveTo>
                    <a:pt x="0" y="4572"/>
                  </a:moveTo>
                  <a:cubicBezTo>
                    <a:pt x="191" y="-95"/>
                    <a:pt x="3524" y="0"/>
                    <a:pt x="6858" y="0"/>
                  </a:cubicBezTo>
                  <a:cubicBezTo>
                    <a:pt x="7525" y="762"/>
                    <a:pt x="8287" y="1429"/>
                    <a:pt x="8954" y="2191"/>
                  </a:cubicBezTo>
                  <a:cubicBezTo>
                    <a:pt x="8192" y="2953"/>
                    <a:pt x="7525" y="3810"/>
                    <a:pt x="6763" y="4572"/>
                  </a:cubicBezTo>
                  <a:cubicBezTo>
                    <a:pt x="4477" y="3905"/>
                    <a:pt x="2286" y="7239"/>
                    <a:pt x="0" y="4572"/>
                  </a:cubicBezTo>
                  <a:close/>
                </a:path>
              </a:pathLst>
            </a:custGeom>
            <a:solidFill>
              <a:srgbClr val="F6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1" name="Google Shape;826;p3"/>
            <p:cNvSpPr/>
            <p:nvPr/>
          </p:nvSpPr>
          <p:spPr>
            <a:xfrm>
              <a:off x="9228208" y="2184953"/>
              <a:ext cx="8419" cy="9143"/>
            </a:xfrm>
            <a:custGeom>
              <a:avLst/>
              <a:gdLst/>
              <a:ahLst/>
              <a:cxnLst/>
              <a:rect l="l" t="t" r="r" b="b"/>
              <a:pathLst>
                <a:path w="8419" h="9143" extrusionOk="0">
                  <a:moveTo>
                    <a:pt x="1561" y="9144"/>
                  </a:moveTo>
                  <a:cubicBezTo>
                    <a:pt x="-3201" y="4667"/>
                    <a:pt x="4514" y="3429"/>
                    <a:pt x="3847" y="0"/>
                  </a:cubicBezTo>
                  <a:cubicBezTo>
                    <a:pt x="5371" y="0"/>
                    <a:pt x="6895" y="0"/>
                    <a:pt x="8419" y="0"/>
                  </a:cubicBezTo>
                  <a:cubicBezTo>
                    <a:pt x="6514" y="3334"/>
                    <a:pt x="5657" y="7430"/>
                    <a:pt x="1561" y="9144"/>
                  </a:cubicBezTo>
                  <a:close/>
                </a:path>
              </a:pathLst>
            </a:custGeom>
            <a:solidFill>
              <a:srgbClr val="FAC7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2" name="Google Shape;827;p3"/>
            <p:cNvSpPr/>
            <p:nvPr/>
          </p:nvSpPr>
          <p:spPr>
            <a:xfrm>
              <a:off x="9194396" y="2058124"/>
              <a:ext cx="47627" cy="49866"/>
            </a:xfrm>
            <a:custGeom>
              <a:avLst/>
              <a:gdLst/>
              <a:ahLst/>
              <a:cxnLst/>
              <a:rect l="l" t="t" r="r" b="b"/>
              <a:pathLst>
                <a:path w="47627" h="49866" extrusionOk="0">
                  <a:moveTo>
                    <a:pt x="1179" y="17196"/>
                  </a:moveTo>
                  <a:cubicBezTo>
                    <a:pt x="-345" y="16434"/>
                    <a:pt x="-440" y="15672"/>
                    <a:pt x="1179" y="14910"/>
                  </a:cubicBezTo>
                  <a:cubicBezTo>
                    <a:pt x="3751" y="12529"/>
                    <a:pt x="4513" y="8814"/>
                    <a:pt x="7370" y="6528"/>
                  </a:cubicBezTo>
                  <a:cubicBezTo>
                    <a:pt x="9370" y="4814"/>
                    <a:pt x="11752" y="3766"/>
                    <a:pt x="14514" y="4242"/>
                  </a:cubicBezTo>
                  <a:cubicBezTo>
                    <a:pt x="17943" y="9576"/>
                    <a:pt x="20038" y="8433"/>
                    <a:pt x="21181" y="2813"/>
                  </a:cubicBezTo>
                  <a:cubicBezTo>
                    <a:pt x="22896" y="527"/>
                    <a:pt x="24991" y="-616"/>
                    <a:pt x="27849" y="337"/>
                  </a:cubicBezTo>
                  <a:cubicBezTo>
                    <a:pt x="30135" y="2242"/>
                    <a:pt x="28516" y="5004"/>
                    <a:pt x="29468" y="7100"/>
                  </a:cubicBezTo>
                  <a:cubicBezTo>
                    <a:pt x="28992" y="11005"/>
                    <a:pt x="26230" y="13481"/>
                    <a:pt x="22324" y="16910"/>
                  </a:cubicBezTo>
                  <a:cubicBezTo>
                    <a:pt x="28135" y="15958"/>
                    <a:pt x="27754" y="8719"/>
                    <a:pt x="32992" y="9767"/>
                  </a:cubicBezTo>
                  <a:cubicBezTo>
                    <a:pt x="35183" y="11195"/>
                    <a:pt x="36040" y="13767"/>
                    <a:pt x="38041" y="15291"/>
                  </a:cubicBezTo>
                  <a:cubicBezTo>
                    <a:pt x="43470" y="17958"/>
                    <a:pt x="43375" y="24435"/>
                    <a:pt x="47089" y="28626"/>
                  </a:cubicBezTo>
                  <a:cubicBezTo>
                    <a:pt x="49756" y="31674"/>
                    <a:pt x="41755" y="33103"/>
                    <a:pt x="39469" y="36151"/>
                  </a:cubicBezTo>
                  <a:cubicBezTo>
                    <a:pt x="38326" y="37199"/>
                    <a:pt x="37088" y="38151"/>
                    <a:pt x="35755" y="38818"/>
                  </a:cubicBezTo>
                  <a:cubicBezTo>
                    <a:pt x="34326" y="39389"/>
                    <a:pt x="32802" y="39485"/>
                    <a:pt x="31278" y="39199"/>
                  </a:cubicBezTo>
                  <a:cubicBezTo>
                    <a:pt x="29373" y="38723"/>
                    <a:pt x="27658" y="37770"/>
                    <a:pt x="26230" y="36437"/>
                  </a:cubicBezTo>
                  <a:cubicBezTo>
                    <a:pt x="22896" y="32722"/>
                    <a:pt x="22134" y="37389"/>
                    <a:pt x="20324" y="38246"/>
                  </a:cubicBezTo>
                  <a:cubicBezTo>
                    <a:pt x="14704" y="40342"/>
                    <a:pt x="22705" y="43199"/>
                    <a:pt x="19943" y="45485"/>
                  </a:cubicBezTo>
                  <a:cubicBezTo>
                    <a:pt x="13180" y="54058"/>
                    <a:pt x="9085" y="48343"/>
                    <a:pt x="4894" y="42818"/>
                  </a:cubicBezTo>
                  <a:cubicBezTo>
                    <a:pt x="6132" y="37294"/>
                    <a:pt x="3655" y="33008"/>
                    <a:pt x="322" y="28912"/>
                  </a:cubicBezTo>
                  <a:cubicBezTo>
                    <a:pt x="131" y="25007"/>
                    <a:pt x="3274" y="21292"/>
                    <a:pt x="1179" y="17196"/>
                  </a:cubicBezTo>
                  <a:close/>
                </a:path>
              </a:pathLst>
            </a:custGeom>
            <a:solidFill>
              <a:srgbClr val="FCC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3" name="Google Shape;828;p3"/>
            <p:cNvSpPr/>
            <p:nvPr/>
          </p:nvSpPr>
          <p:spPr>
            <a:xfrm>
              <a:off x="9194395" y="2038464"/>
              <a:ext cx="19842" cy="17521"/>
            </a:xfrm>
            <a:custGeom>
              <a:avLst/>
              <a:gdLst/>
              <a:ahLst/>
              <a:cxnLst/>
              <a:rect l="l" t="t" r="r" b="b"/>
              <a:pathLst>
                <a:path w="19842" h="17521" extrusionOk="0">
                  <a:moveTo>
                    <a:pt x="19372" y="376"/>
                  </a:moveTo>
                  <a:cubicBezTo>
                    <a:pt x="19372" y="1138"/>
                    <a:pt x="19372" y="1900"/>
                    <a:pt x="19467" y="2662"/>
                  </a:cubicBezTo>
                  <a:cubicBezTo>
                    <a:pt x="22039" y="15616"/>
                    <a:pt x="10799" y="14187"/>
                    <a:pt x="4037" y="17521"/>
                  </a:cubicBezTo>
                  <a:cubicBezTo>
                    <a:pt x="2227" y="17140"/>
                    <a:pt x="608" y="16569"/>
                    <a:pt x="1274" y="14092"/>
                  </a:cubicBezTo>
                  <a:cubicBezTo>
                    <a:pt x="5942" y="11997"/>
                    <a:pt x="-5393" y="5996"/>
                    <a:pt x="3560" y="4853"/>
                  </a:cubicBezTo>
                  <a:cubicBezTo>
                    <a:pt x="8132" y="1424"/>
                    <a:pt x="13276" y="-957"/>
                    <a:pt x="19372" y="376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4" name="Google Shape;829;p3"/>
            <p:cNvSpPr/>
            <p:nvPr/>
          </p:nvSpPr>
          <p:spPr>
            <a:xfrm>
              <a:off x="9197860" y="2041126"/>
              <a:ext cx="25241" cy="19392"/>
            </a:xfrm>
            <a:custGeom>
              <a:avLst/>
              <a:gdLst/>
              <a:ahLst/>
              <a:cxnLst/>
              <a:rect l="l" t="t" r="r" b="b"/>
              <a:pathLst>
                <a:path w="25241" h="19392" extrusionOk="0">
                  <a:moveTo>
                    <a:pt x="0" y="13716"/>
                  </a:moveTo>
                  <a:cubicBezTo>
                    <a:pt x="5239" y="9049"/>
                    <a:pt x="15049" y="9716"/>
                    <a:pt x="16002" y="0"/>
                  </a:cubicBezTo>
                  <a:cubicBezTo>
                    <a:pt x="16764" y="0"/>
                    <a:pt x="17526" y="95"/>
                    <a:pt x="18288" y="95"/>
                  </a:cubicBezTo>
                  <a:cubicBezTo>
                    <a:pt x="18860" y="4953"/>
                    <a:pt x="22003" y="8096"/>
                    <a:pt x="25146" y="11430"/>
                  </a:cubicBezTo>
                  <a:cubicBezTo>
                    <a:pt x="25146" y="12192"/>
                    <a:pt x="25146" y="12954"/>
                    <a:pt x="25241" y="13716"/>
                  </a:cubicBezTo>
                  <a:cubicBezTo>
                    <a:pt x="22384" y="16574"/>
                    <a:pt x="18383" y="17336"/>
                    <a:pt x="14954" y="19145"/>
                  </a:cubicBezTo>
                  <a:cubicBezTo>
                    <a:pt x="14002" y="19431"/>
                    <a:pt x="13049" y="19431"/>
                    <a:pt x="12002" y="19336"/>
                  </a:cubicBezTo>
                  <a:cubicBezTo>
                    <a:pt x="11049" y="19050"/>
                    <a:pt x="10097" y="18764"/>
                    <a:pt x="9239" y="18383"/>
                  </a:cubicBezTo>
                  <a:cubicBezTo>
                    <a:pt x="6096" y="16669"/>
                    <a:pt x="667" y="19907"/>
                    <a:pt x="0" y="13716"/>
                  </a:cubicBezTo>
                  <a:close/>
                </a:path>
              </a:pathLst>
            </a:custGeom>
            <a:solidFill>
              <a:srgbClr val="F8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830;p3"/>
            <p:cNvSpPr/>
            <p:nvPr/>
          </p:nvSpPr>
          <p:spPr>
            <a:xfrm>
              <a:off x="9193267" y="2052556"/>
              <a:ext cx="16023" cy="20478"/>
            </a:xfrm>
            <a:custGeom>
              <a:avLst/>
              <a:gdLst/>
              <a:ahLst/>
              <a:cxnLst/>
              <a:rect l="l" t="t" r="r" b="b"/>
              <a:pathLst>
                <a:path w="16023" h="20478" extrusionOk="0">
                  <a:moveTo>
                    <a:pt x="4594" y="2286"/>
                  </a:moveTo>
                  <a:cubicBezTo>
                    <a:pt x="7451" y="7811"/>
                    <a:pt x="12976" y="-95"/>
                    <a:pt x="16024" y="4572"/>
                  </a:cubicBezTo>
                  <a:cubicBezTo>
                    <a:pt x="14785" y="8382"/>
                    <a:pt x="10309" y="9811"/>
                    <a:pt x="9166" y="13716"/>
                  </a:cubicBezTo>
                  <a:cubicBezTo>
                    <a:pt x="7451" y="16574"/>
                    <a:pt x="6784" y="20479"/>
                    <a:pt x="2308" y="20479"/>
                  </a:cubicBezTo>
                  <a:cubicBezTo>
                    <a:pt x="4117" y="13621"/>
                    <a:pt x="-3693" y="6858"/>
                    <a:pt x="2308" y="0"/>
                  </a:cubicBezTo>
                  <a:cubicBezTo>
                    <a:pt x="3070" y="762"/>
                    <a:pt x="3832" y="1524"/>
                    <a:pt x="459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6" name="Google Shape;831;p3"/>
            <p:cNvSpPr/>
            <p:nvPr/>
          </p:nvSpPr>
          <p:spPr>
            <a:xfrm>
              <a:off x="9196632" y="2032718"/>
              <a:ext cx="17135" cy="10853"/>
            </a:xfrm>
            <a:custGeom>
              <a:avLst/>
              <a:gdLst/>
              <a:ahLst/>
              <a:cxnLst/>
              <a:rect l="l" t="t" r="r" b="b"/>
              <a:pathLst>
                <a:path w="17135" h="10853" extrusionOk="0">
                  <a:moveTo>
                    <a:pt x="17135" y="6122"/>
                  </a:moveTo>
                  <a:cubicBezTo>
                    <a:pt x="12087" y="8789"/>
                    <a:pt x="7134" y="11551"/>
                    <a:pt x="1133" y="10694"/>
                  </a:cubicBezTo>
                  <a:cubicBezTo>
                    <a:pt x="-2582" y="3550"/>
                    <a:pt x="3705" y="2979"/>
                    <a:pt x="7515" y="1074"/>
                  </a:cubicBezTo>
                  <a:cubicBezTo>
                    <a:pt x="12849" y="-1498"/>
                    <a:pt x="15897" y="693"/>
                    <a:pt x="17135" y="6122"/>
                  </a:cubicBezTo>
                  <a:close/>
                </a:path>
              </a:pathLst>
            </a:custGeom>
            <a:solidFill>
              <a:srgbClr val="FCC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7" name="Google Shape;832;p3"/>
            <p:cNvSpPr/>
            <p:nvPr/>
          </p:nvSpPr>
          <p:spPr>
            <a:xfrm>
              <a:off x="9214564" y="2041221"/>
              <a:ext cx="8347" cy="11334"/>
            </a:xfrm>
            <a:custGeom>
              <a:avLst/>
              <a:gdLst/>
              <a:ahLst/>
              <a:cxnLst/>
              <a:rect l="l" t="t" r="r" b="b"/>
              <a:pathLst>
                <a:path w="8347" h="11334" extrusionOk="0">
                  <a:moveTo>
                    <a:pt x="8348" y="11335"/>
                  </a:moveTo>
                  <a:cubicBezTo>
                    <a:pt x="3299" y="9239"/>
                    <a:pt x="-2892" y="7811"/>
                    <a:pt x="1490" y="0"/>
                  </a:cubicBezTo>
                  <a:cubicBezTo>
                    <a:pt x="2918" y="1524"/>
                    <a:pt x="4442" y="3048"/>
                    <a:pt x="5871" y="4572"/>
                  </a:cubicBezTo>
                  <a:cubicBezTo>
                    <a:pt x="6728" y="6858"/>
                    <a:pt x="7586" y="9049"/>
                    <a:pt x="8348" y="11335"/>
                  </a:cubicBezTo>
                  <a:close/>
                </a:path>
              </a:pathLst>
            </a:custGeom>
            <a:solidFill>
              <a:srgbClr val="F8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8" name="Google Shape;833;p3"/>
            <p:cNvSpPr/>
            <p:nvPr/>
          </p:nvSpPr>
          <p:spPr>
            <a:xfrm>
              <a:off x="9191002" y="2075321"/>
              <a:ext cx="7743" cy="12358"/>
            </a:xfrm>
            <a:custGeom>
              <a:avLst/>
              <a:gdLst/>
              <a:ahLst/>
              <a:cxnLst/>
              <a:rect l="l" t="t" r="r" b="b"/>
              <a:pathLst>
                <a:path w="7743" h="12358" extrusionOk="0">
                  <a:moveTo>
                    <a:pt x="4572" y="0"/>
                  </a:moveTo>
                  <a:cubicBezTo>
                    <a:pt x="10192" y="3810"/>
                    <a:pt x="7144" y="7620"/>
                    <a:pt x="4572" y="11430"/>
                  </a:cubicBezTo>
                  <a:cubicBezTo>
                    <a:pt x="3048" y="12668"/>
                    <a:pt x="1524" y="12668"/>
                    <a:pt x="0" y="11430"/>
                  </a:cubicBezTo>
                  <a:cubicBezTo>
                    <a:pt x="0" y="10763"/>
                    <a:pt x="95" y="10001"/>
                    <a:pt x="286" y="9335"/>
                  </a:cubicBezTo>
                  <a:cubicBezTo>
                    <a:pt x="1715" y="6286"/>
                    <a:pt x="3143" y="3143"/>
                    <a:pt x="4572" y="0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9" name="Google Shape;834;p3"/>
            <p:cNvSpPr/>
            <p:nvPr/>
          </p:nvSpPr>
          <p:spPr>
            <a:xfrm>
              <a:off x="9172048" y="2100466"/>
              <a:ext cx="45261" cy="43433"/>
            </a:xfrm>
            <a:custGeom>
              <a:avLst/>
              <a:gdLst/>
              <a:ahLst/>
              <a:cxnLst/>
              <a:rect l="l" t="t" r="r" b="b"/>
              <a:pathLst>
                <a:path w="45261" h="43433" extrusionOk="0">
                  <a:moveTo>
                    <a:pt x="28004" y="0"/>
                  </a:moveTo>
                  <a:cubicBezTo>
                    <a:pt x="32385" y="2000"/>
                    <a:pt x="35814" y="9430"/>
                    <a:pt x="41719" y="2286"/>
                  </a:cubicBezTo>
                  <a:cubicBezTo>
                    <a:pt x="42672" y="1619"/>
                    <a:pt x="43625" y="1619"/>
                    <a:pt x="44577" y="2381"/>
                  </a:cubicBezTo>
                  <a:cubicBezTo>
                    <a:pt x="45053" y="3334"/>
                    <a:pt x="45339" y="4382"/>
                    <a:pt x="45244" y="5525"/>
                  </a:cubicBezTo>
                  <a:cubicBezTo>
                    <a:pt x="44291" y="9049"/>
                    <a:pt x="41529" y="10668"/>
                    <a:pt x="38481" y="11811"/>
                  </a:cubicBezTo>
                  <a:cubicBezTo>
                    <a:pt x="30194" y="13430"/>
                    <a:pt x="38100" y="16383"/>
                    <a:pt x="38005" y="18669"/>
                  </a:cubicBezTo>
                  <a:cubicBezTo>
                    <a:pt x="38481" y="20764"/>
                    <a:pt x="40195" y="21717"/>
                    <a:pt x="41815" y="22955"/>
                  </a:cubicBezTo>
                  <a:cubicBezTo>
                    <a:pt x="42577" y="24479"/>
                    <a:pt x="43339" y="26003"/>
                    <a:pt x="44101" y="27432"/>
                  </a:cubicBezTo>
                  <a:cubicBezTo>
                    <a:pt x="45053" y="31718"/>
                    <a:pt x="41148" y="31909"/>
                    <a:pt x="39053" y="33623"/>
                  </a:cubicBezTo>
                  <a:cubicBezTo>
                    <a:pt x="36386" y="34481"/>
                    <a:pt x="33909" y="35528"/>
                    <a:pt x="33147" y="38672"/>
                  </a:cubicBezTo>
                  <a:cubicBezTo>
                    <a:pt x="32671" y="40481"/>
                    <a:pt x="31813" y="42101"/>
                    <a:pt x="30385" y="43434"/>
                  </a:cubicBezTo>
                  <a:lnTo>
                    <a:pt x="29337" y="43434"/>
                  </a:lnTo>
                  <a:cubicBezTo>
                    <a:pt x="29337" y="43434"/>
                    <a:pt x="28289" y="43434"/>
                    <a:pt x="28289" y="43434"/>
                  </a:cubicBezTo>
                  <a:cubicBezTo>
                    <a:pt x="27432" y="41910"/>
                    <a:pt x="26670" y="40386"/>
                    <a:pt x="25813" y="38862"/>
                  </a:cubicBezTo>
                  <a:cubicBezTo>
                    <a:pt x="23431" y="37433"/>
                    <a:pt x="22288" y="34004"/>
                    <a:pt x="18860" y="34100"/>
                  </a:cubicBezTo>
                  <a:cubicBezTo>
                    <a:pt x="17050" y="33052"/>
                    <a:pt x="15430" y="31909"/>
                    <a:pt x="16192" y="29432"/>
                  </a:cubicBezTo>
                  <a:cubicBezTo>
                    <a:pt x="16192" y="28480"/>
                    <a:pt x="19431" y="26956"/>
                    <a:pt x="15621" y="26765"/>
                  </a:cubicBezTo>
                  <a:cubicBezTo>
                    <a:pt x="12382" y="26670"/>
                    <a:pt x="10287" y="28956"/>
                    <a:pt x="7906" y="30575"/>
                  </a:cubicBezTo>
                  <a:cubicBezTo>
                    <a:pt x="6858" y="30861"/>
                    <a:pt x="5905" y="30861"/>
                    <a:pt x="4858" y="30480"/>
                  </a:cubicBezTo>
                  <a:cubicBezTo>
                    <a:pt x="1143" y="27242"/>
                    <a:pt x="667" y="22670"/>
                    <a:pt x="0" y="18193"/>
                  </a:cubicBezTo>
                  <a:cubicBezTo>
                    <a:pt x="2381" y="14192"/>
                    <a:pt x="6191" y="15431"/>
                    <a:pt x="9620" y="15431"/>
                  </a:cubicBezTo>
                  <a:cubicBezTo>
                    <a:pt x="14859" y="15240"/>
                    <a:pt x="18860" y="13335"/>
                    <a:pt x="20193" y="7715"/>
                  </a:cubicBezTo>
                  <a:cubicBezTo>
                    <a:pt x="20098" y="6763"/>
                    <a:pt x="20288" y="5810"/>
                    <a:pt x="20669" y="4858"/>
                  </a:cubicBezTo>
                  <a:cubicBezTo>
                    <a:pt x="22574" y="2191"/>
                    <a:pt x="24860" y="476"/>
                    <a:pt x="28004" y="0"/>
                  </a:cubicBezTo>
                  <a:close/>
                </a:path>
              </a:pathLst>
            </a:custGeom>
            <a:solidFill>
              <a:srgbClr val="FB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835;p3"/>
            <p:cNvSpPr/>
            <p:nvPr/>
          </p:nvSpPr>
          <p:spPr>
            <a:xfrm>
              <a:off x="9206679" y="2166665"/>
              <a:ext cx="13974" cy="29760"/>
            </a:xfrm>
            <a:custGeom>
              <a:avLst/>
              <a:gdLst/>
              <a:ahLst/>
              <a:cxnLst/>
              <a:rect l="l" t="t" r="r" b="b"/>
              <a:pathLst>
                <a:path w="13974" h="29760" extrusionOk="0">
                  <a:moveTo>
                    <a:pt x="9374" y="16002"/>
                  </a:moveTo>
                  <a:cubicBezTo>
                    <a:pt x="10803" y="18383"/>
                    <a:pt x="14327" y="19336"/>
                    <a:pt x="13946" y="22860"/>
                  </a:cubicBezTo>
                  <a:cubicBezTo>
                    <a:pt x="12136" y="24955"/>
                    <a:pt x="15184" y="30290"/>
                    <a:pt x="9374" y="29718"/>
                  </a:cubicBezTo>
                  <a:cubicBezTo>
                    <a:pt x="5088" y="20193"/>
                    <a:pt x="-1294" y="11335"/>
                    <a:pt x="230" y="0"/>
                  </a:cubicBezTo>
                  <a:cubicBezTo>
                    <a:pt x="7945" y="2762"/>
                    <a:pt x="3754" y="12192"/>
                    <a:pt x="9374" y="16002"/>
                  </a:cubicBezTo>
                  <a:close/>
                </a:path>
              </a:pathLst>
            </a:custGeom>
            <a:solidFill>
              <a:srgbClr val="FCCA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836;p3"/>
            <p:cNvSpPr/>
            <p:nvPr/>
          </p:nvSpPr>
          <p:spPr>
            <a:xfrm>
              <a:off x="9216053" y="2189525"/>
              <a:ext cx="11429" cy="11430"/>
            </a:xfrm>
            <a:custGeom>
              <a:avLst/>
              <a:gdLst/>
              <a:ahLst/>
              <a:cxnLst/>
              <a:rect l="l" t="t" r="r" b="b"/>
              <a:pathLst>
                <a:path w="11429" h="11430" extrusionOk="0">
                  <a:moveTo>
                    <a:pt x="0" y="6858"/>
                  </a:moveTo>
                  <a:cubicBezTo>
                    <a:pt x="1524" y="4572"/>
                    <a:pt x="3048" y="2286"/>
                    <a:pt x="4572" y="0"/>
                  </a:cubicBezTo>
                  <a:cubicBezTo>
                    <a:pt x="6858" y="2286"/>
                    <a:pt x="9144" y="4572"/>
                    <a:pt x="11430" y="6858"/>
                  </a:cubicBezTo>
                  <a:cubicBezTo>
                    <a:pt x="11430" y="8382"/>
                    <a:pt x="11430" y="9906"/>
                    <a:pt x="11430" y="11430"/>
                  </a:cubicBezTo>
                  <a:cubicBezTo>
                    <a:pt x="8382" y="6858"/>
                    <a:pt x="5334" y="9144"/>
                    <a:pt x="2286" y="11430"/>
                  </a:cubicBezTo>
                  <a:cubicBezTo>
                    <a:pt x="476" y="10382"/>
                    <a:pt x="95" y="8763"/>
                    <a:pt x="0" y="6858"/>
                  </a:cubicBezTo>
                  <a:close/>
                </a:path>
              </a:pathLst>
            </a:custGeom>
            <a:solidFill>
              <a:srgbClr val="FCCD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837;p3"/>
            <p:cNvSpPr/>
            <p:nvPr/>
          </p:nvSpPr>
          <p:spPr>
            <a:xfrm>
              <a:off x="9271965" y="2063986"/>
              <a:ext cx="24136" cy="18127"/>
            </a:xfrm>
            <a:custGeom>
              <a:avLst/>
              <a:gdLst/>
              <a:ahLst/>
              <a:cxnLst/>
              <a:rect l="l" t="t" r="r" b="b"/>
              <a:pathLst>
                <a:path w="24136" h="18127" extrusionOk="0">
                  <a:moveTo>
                    <a:pt x="23908" y="0"/>
                  </a:moveTo>
                  <a:cubicBezTo>
                    <a:pt x="23336" y="4572"/>
                    <a:pt x="25813" y="9620"/>
                    <a:pt x="21717" y="13621"/>
                  </a:cubicBezTo>
                  <a:cubicBezTo>
                    <a:pt x="14573" y="19812"/>
                    <a:pt x="7620" y="19717"/>
                    <a:pt x="953" y="12764"/>
                  </a:cubicBezTo>
                  <a:cubicBezTo>
                    <a:pt x="286" y="11716"/>
                    <a:pt x="0" y="10573"/>
                    <a:pt x="0" y="9430"/>
                  </a:cubicBezTo>
                  <a:cubicBezTo>
                    <a:pt x="1048" y="4477"/>
                    <a:pt x="3810" y="1238"/>
                    <a:pt x="8954" y="190"/>
                  </a:cubicBezTo>
                  <a:cubicBezTo>
                    <a:pt x="14002" y="762"/>
                    <a:pt x="18955" y="95"/>
                    <a:pt x="23908" y="0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838;p3"/>
            <p:cNvSpPr/>
            <p:nvPr/>
          </p:nvSpPr>
          <p:spPr>
            <a:xfrm>
              <a:off x="9265243" y="2084951"/>
              <a:ext cx="24315" cy="25115"/>
            </a:xfrm>
            <a:custGeom>
              <a:avLst/>
              <a:gdLst/>
              <a:ahLst/>
              <a:cxnLst/>
              <a:rect l="l" t="t" r="r" b="b"/>
              <a:pathLst>
                <a:path w="24315" h="25115" extrusionOk="0">
                  <a:moveTo>
                    <a:pt x="23581" y="10943"/>
                  </a:moveTo>
                  <a:cubicBezTo>
                    <a:pt x="21295" y="13610"/>
                    <a:pt x="13675" y="15134"/>
                    <a:pt x="21581" y="20087"/>
                  </a:cubicBezTo>
                  <a:cubicBezTo>
                    <a:pt x="20057" y="27040"/>
                    <a:pt x="14532" y="24659"/>
                    <a:pt x="10055" y="24945"/>
                  </a:cubicBezTo>
                  <a:cubicBezTo>
                    <a:pt x="7007" y="24088"/>
                    <a:pt x="3674" y="23802"/>
                    <a:pt x="721" y="22564"/>
                  </a:cubicBezTo>
                  <a:cubicBezTo>
                    <a:pt x="-803" y="19611"/>
                    <a:pt x="149" y="17039"/>
                    <a:pt x="3007" y="16372"/>
                  </a:cubicBezTo>
                  <a:cubicBezTo>
                    <a:pt x="10722" y="14658"/>
                    <a:pt x="10341" y="9324"/>
                    <a:pt x="9484" y="3514"/>
                  </a:cubicBezTo>
                  <a:cubicBezTo>
                    <a:pt x="9389" y="2466"/>
                    <a:pt x="9865" y="1609"/>
                    <a:pt x="10627" y="847"/>
                  </a:cubicBezTo>
                  <a:cubicBezTo>
                    <a:pt x="14532" y="-1058"/>
                    <a:pt x="18437" y="847"/>
                    <a:pt x="22343" y="847"/>
                  </a:cubicBezTo>
                  <a:cubicBezTo>
                    <a:pt x="23771" y="1513"/>
                    <a:pt x="25010" y="2180"/>
                    <a:pt x="23867" y="4085"/>
                  </a:cubicBezTo>
                  <a:cubicBezTo>
                    <a:pt x="23867" y="6371"/>
                    <a:pt x="23771" y="8657"/>
                    <a:pt x="23581" y="10943"/>
                  </a:cubicBezTo>
                  <a:close/>
                </a:path>
              </a:pathLst>
            </a:custGeom>
            <a:solidFill>
              <a:srgbClr val="F5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39;p3"/>
            <p:cNvSpPr/>
            <p:nvPr/>
          </p:nvSpPr>
          <p:spPr>
            <a:xfrm>
              <a:off x="9263011" y="2074062"/>
              <a:ext cx="30765" cy="15623"/>
            </a:xfrm>
            <a:custGeom>
              <a:avLst/>
              <a:gdLst/>
              <a:ahLst/>
              <a:cxnLst/>
              <a:rect l="l" t="t" r="r" b="b"/>
              <a:pathLst>
                <a:path w="30765" h="15623" extrusionOk="0">
                  <a:moveTo>
                    <a:pt x="10192" y="1259"/>
                  </a:moveTo>
                  <a:cubicBezTo>
                    <a:pt x="16669" y="5640"/>
                    <a:pt x="23432" y="6879"/>
                    <a:pt x="30766" y="3545"/>
                  </a:cubicBezTo>
                  <a:cubicBezTo>
                    <a:pt x="30004" y="5069"/>
                    <a:pt x="29242" y="6593"/>
                    <a:pt x="28384" y="8117"/>
                  </a:cubicBezTo>
                  <a:cubicBezTo>
                    <a:pt x="27337" y="9260"/>
                    <a:pt x="26098" y="10022"/>
                    <a:pt x="24479" y="10308"/>
                  </a:cubicBezTo>
                  <a:cubicBezTo>
                    <a:pt x="20574" y="11736"/>
                    <a:pt x="15811" y="8974"/>
                    <a:pt x="12383" y="12689"/>
                  </a:cubicBezTo>
                  <a:lnTo>
                    <a:pt x="12383" y="12689"/>
                  </a:lnTo>
                  <a:cubicBezTo>
                    <a:pt x="3429" y="19737"/>
                    <a:pt x="1905" y="12689"/>
                    <a:pt x="0" y="6212"/>
                  </a:cubicBezTo>
                  <a:cubicBezTo>
                    <a:pt x="0" y="4307"/>
                    <a:pt x="857" y="2878"/>
                    <a:pt x="2286" y="1735"/>
                  </a:cubicBezTo>
                  <a:cubicBezTo>
                    <a:pt x="4858" y="211"/>
                    <a:pt x="7334" y="-1027"/>
                    <a:pt x="10192" y="1259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40;p3"/>
            <p:cNvSpPr/>
            <p:nvPr/>
          </p:nvSpPr>
          <p:spPr>
            <a:xfrm>
              <a:off x="9281727" y="2060869"/>
              <a:ext cx="14145" cy="6621"/>
            </a:xfrm>
            <a:custGeom>
              <a:avLst/>
              <a:gdLst/>
              <a:ahLst/>
              <a:cxnLst/>
              <a:rect l="l" t="t" r="r" b="b"/>
              <a:pathLst>
                <a:path w="14145" h="6621" extrusionOk="0">
                  <a:moveTo>
                    <a:pt x="14146" y="3117"/>
                  </a:moveTo>
                  <a:cubicBezTo>
                    <a:pt x="10145" y="7213"/>
                    <a:pt x="5573" y="7403"/>
                    <a:pt x="525" y="5308"/>
                  </a:cubicBezTo>
                  <a:cubicBezTo>
                    <a:pt x="-809" y="2927"/>
                    <a:pt x="620" y="1593"/>
                    <a:pt x="2335" y="260"/>
                  </a:cubicBezTo>
                  <a:cubicBezTo>
                    <a:pt x="3382" y="-217"/>
                    <a:pt x="4240" y="-26"/>
                    <a:pt x="5097" y="736"/>
                  </a:cubicBezTo>
                  <a:cubicBezTo>
                    <a:pt x="7383" y="736"/>
                    <a:pt x="9669" y="736"/>
                    <a:pt x="11955" y="736"/>
                  </a:cubicBezTo>
                  <a:cubicBezTo>
                    <a:pt x="12717" y="1593"/>
                    <a:pt x="13479" y="2355"/>
                    <a:pt x="14146" y="3117"/>
                  </a:cubicBezTo>
                  <a:close/>
                </a:path>
              </a:pathLst>
            </a:custGeom>
            <a:solidFill>
              <a:srgbClr val="F6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41;p3"/>
            <p:cNvSpPr/>
            <p:nvPr/>
          </p:nvSpPr>
          <p:spPr>
            <a:xfrm>
              <a:off x="9284262" y="2082178"/>
              <a:ext cx="7166" cy="6858"/>
            </a:xfrm>
            <a:custGeom>
              <a:avLst/>
              <a:gdLst/>
              <a:ahLst/>
              <a:cxnLst/>
              <a:rect l="l" t="t" r="r" b="b"/>
              <a:pathLst>
                <a:path w="7166" h="6858" extrusionOk="0">
                  <a:moveTo>
                    <a:pt x="2562" y="0"/>
                  </a:moveTo>
                  <a:cubicBezTo>
                    <a:pt x="4086" y="0"/>
                    <a:pt x="5610" y="0"/>
                    <a:pt x="7134" y="0"/>
                  </a:cubicBezTo>
                  <a:cubicBezTo>
                    <a:pt x="7134" y="2572"/>
                    <a:pt x="7610" y="5144"/>
                    <a:pt x="4943" y="6858"/>
                  </a:cubicBezTo>
                  <a:cubicBezTo>
                    <a:pt x="4181" y="6096"/>
                    <a:pt x="3419" y="5334"/>
                    <a:pt x="2562" y="4572"/>
                  </a:cubicBezTo>
                  <a:cubicBezTo>
                    <a:pt x="1609" y="5048"/>
                    <a:pt x="466" y="5144"/>
                    <a:pt x="85" y="4001"/>
                  </a:cubicBezTo>
                  <a:cubicBezTo>
                    <a:pt x="-391" y="2000"/>
                    <a:pt x="1228" y="1048"/>
                    <a:pt x="2562" y="0"/>
                  </a:cubicBezTo>
                  <a:close/>
                </a:path>
              </a:pathLst>
            </a:custGeom>
            <a:solidFill>
              <a:srgbClr val="F9BF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42;p3"/>
            <p:cNvSpPr/>
            <p:nvPr/>
          </p:nvSpPr>
          <p:spPr>
            <a:xfrm>
              <a:off x="9256072" y="2064007"/>
              <a:ext cx="18147" cy="13599"/>
            </a:xfrm>
            <a:custGeom>
              <a:avLst/>
              <a:gdLst/>
              <a:ahLst/>
              <a:cxnLst/>
              <a:rect l="l" t="t" r="r" b="b"/>
              <a:pathLst>
                <a:path w="18147" h="13599" extrusionOk="0">
                  <a:moveTo>
                    <a:pt x="17131" y="11313"/>
                  </a:moveTo>
                  <a:cubicBezTo>
                    <a:pt x="14845" y="12075"/>
                    <a:pt x="12559" y="12837"/>
                    <a:pt x="10273" y="13599"/>
                  </a:cubicBezTo>
                  <a:cubicBezTo>
                    <a:pt x="7511" y="12266"/>
                    <a:pt x="4177" y="12075"/>
                    <a:pt x="1701" y="9980"/>
                  </a:cubicBezTo>
                  <a:cubicBezTo>
                    <a:pt x="82" y="8265"/>
                    <a:pt x="-871" y="6551"/>
                    <a:pt x="1129" y="4455"/>
                  </a:cubicBezTo>
                  <a:cubicBezTo>
                    <a:pt x="4939" y="-974"/>
                    <a:pt x="9607" y="-1069"/>
                    <a:pt x="14845" y="2169"/>
                  </a:cubicBezTo>
                  <a:cubicBezTo>
                    <a:pt x="17893" y="3693"/>
                    <a:pt x="19227" y="5789"/>
                    <a:pt x="17131" y="9027"/>
                  </a:cubicBezTo>
                  <a:cubicBezTo>
                    <a:pt x="17131" y="9789"/>
                    <a:pt x="17131" y="10551"/>
                    <a:pt x="17131" y="11313"/>
                  </a:cubicBezTo>
                  <a:close/>
                </a:path>
              </a:pathLst>
            </a:custGeom>
            <a:solidFill>
              <a:srgbClr val="FDC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843;p3"/>
            <p:cNvSpPr/>
            <p:nvPr/>
          </p:nvSpPr>
          <p:spPr>
            <a:xfrm>
              <a:off x="9245161" y="2067459"/>
              <a:ext cx="15918" cy="14689"/>
            </a:xfrm>
            <a:custGeom>
              <a:avLst/>
              <a:gdLst/>
              <a:ahLst/>
              <a:cxnLst/>
              <a:rect l="l" t="t" r="r" b="b"/>
              <a:pathLst>
                <a:path w="15918" h="14689" extrusionOk="0">
                  <a:moveTo>
                    <a:pt x="12040" y="1098"/>
                  </a:moveTo>
                  <a:cubicBezTo>
                    <a:pt x="12136" y="3003"/>
                    <a:pt x="12517" y="4718"/>
                    <a:pt x="14326" y="5670"/>
                  </a:cubicBezTo>
                  <a:cubicBezTo>
                    <a:pt x="16136" y="7766"/>
                    <a:pt x="16422" y="10052"/>
                    <a:pt x="15088" y="12528"/>
                  </a:cubicBezTo>
                  <a:cubicBezTo>
                    <a:pt x="12612" y="15005"/>
                    <a:pt x="9659" y="15005"/>
                    <a:pt x="6516" y="14243"/>
                  </a:cubicBezTo>
                  <a:cubicBezTo>
                    <a:pt x="3658" y="13195"/>
                    <a:pt x="1468" y="11385"/>
                    <a:pt x="134" y="8528"/>
                  </a:cubicBezTo>
                  <a:cubicBezTo>
                    <a:pt x="-818" y="4242"/>
                    <a:pt x="3563" y="5099"/>
                    <a:pt x="5182" y="3289"/>
                  </a:cubicBezTo>
                  <a:cubicBezTo>
                    <a:pt x="6516" y="-330"/>
                    <a:pt x="8897" y="-807"/>
                    <a:pt x="12040" y="1098"/>
                  </a:cubicBezTo>
                  <a:close/>
                </a:path>
              </a:pathLst>
            </a:custGeom>
            <a:solidFill>
              <a:srgbClr val="F8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844;p3"/>
            <p:cNvSpPr/>
            <p:nvPr/>
          </p:nvSpPr>
          <p:spPr>
            <a:xfrm>
              <a:off x="9270917" y="2059318"/>
              <a:ext cx="13716" cy="13716"/>
            </a:xfrm>
            <a:custGeom>
              <a:avLst/>
              <a:gdLst/>
              <a:ahLst/>
              <a:cxnLst/>
              <a:rect l="l" t="t" r="r" b="b"/>
              <a:pathLst>
                <a:path w="13716" h="13716" extrusionOk="0">
                  <a:moveTo>
                    <a:pt x="2286" y="13716"/>
                  </a:moveTo>
                  <a:cubicBezTo>
                    <a:pt x="1524" y="11430"/>
                    <a:pt x="762" y="9144"/>
                    <a:pt x="0" y="6858"/>
                  </a:cubicBezTo>
                  <a:cubicBezTo>
                    <a:pt x="95" y="2381"/>
                    <a:pt x="3905" y="1715"/>
                    <a:pt x="6858" y="0"/>
                  </a:cubicBezTo>
                  <a:cubicBezTo>
                    <a:pt x="8477" y="2667"/>
                    <a:pt x="11906" y="95"/>
                    <a:pt x="13716" y="2286"/>
                  </a:cubicBezTo>
                  <a:cubicBezTo>
                    <a:pt x="12954" y="3810"/>
                    <a:pt x="12192" y="5334"/>
                    <a:pt x="11430" y="6858"/>
                  </a:cubicBezTo>
                  <a:cubicBezTo>
                    <a:pt x="6286" y="6477"/>
                    <a:pt x="5334" y="11525"/>
                    <a:pt x="2286" y="13716"/>
                  </a:cubicBezTo>
                  <a:close/>
                </a:path>
              </a:pathLst>
            </a:custGeom>
            <a:solidFill>
              <a:srgbClr val="F8BF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845;p3"/>
            <p:cNvSpPr/>
            <p:nvPr/>
          </p:nvSpPr>
          <p:spPr>
            <a:xfrm>
              <a:off x="9237676" y="2063986"/>
              <a:ext cx="9037" cy="10288"/>
            </a:xfrm>
            <a:custGeom>
              <a:avLst/>
              <a:gdLst/>
              <a:ahLst/>
              <a:cxnLst/>
              <a:rect l="l" t="t" r="r" b="b"/>
              <a:pathLst>
                <a:path w="9037" h="10288" extrusionOk="0">
                  <a:moveTo>
                    <a:pt x="3523" y="0"/>
                  </a:moveTo>
                  <a:cubicBezTo>
                    <a:pt x="4285" y="0"/>
                    <a:pt x="4952" y="0"/>
                    <a:pt x="5714" y="95"/>
                  </a:cubicBezTo>
                  <a:cubicBezTo>
                    <a:pt x="7333" y="2000"/>
                    <a:pt x="10667" y="3334"/>
                    <a:pt x="8095" y="6763"/>
                  </a:cubicBezTo>
                  <a:cubicBezTo>
                    <a:pt x="6476" y="9906"/>
                    <a:pt x="4285" y="11335"/>
                    <a:pt x="951" y="9430"/>
                  </a:cubicBezTo>
                  <a:cubicBezTo>
                    <a:pt x="-1716" y="5334"/>
                    <a:pt x="1904" y="2953"/>
                    <a:pt x="3523" y="0"/>
                  </a:cubicBezTo>
                  <a:close/>
                </a:path>
              </a:pathLst>
            </a:custGeom>
            <a:solidFill>
              <a:srgbClr val="FCCC0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1" name="Google Shape;846;p3"/>
            <p:cNvSpPr/>
            <p:nvPr/>
          </p:nvSpPr>
          <p:spPr>
            <a:xfrm>
              <a:off x="9238007" y="2070748"/>
              <a:ext cx="12335" cy="7825"/>
            </a:xfrm>
            <a:custGeom>
              <a:avLst/>
              <a:gdLst/>
              <a:ahLst/>
              <a:cxnLst/>
              <a:rect l="l" t="t" r="r" b="b"/>
              <a:pathLst>
                <a:path w="12335" h="7825" extrusionOk="0">
                  <a:moveTo>
                    <a:pt x="906" y="2286"/>
                  </a:moveTo>
                  <a:cubicBezTo>
                    <a:pt x="3192" y="1524"/>
                    <a:pt x="5478" y="762"/>
                    <a:pt x="7764" y="0"/>
                  </a:cubicBezTo>
                  <a:cubicBezTo>
                    <a:pt x="9288" y="0"/>
                    <a:pt x="10812" y="0"/>
                    <a:pt x="12336" y="0"/>
                  </a:cubicBezTo>
                  <a:cubicBezTo>
                    <a:pt x="10812" y="1524"/>
                    <a:pt x="9288" y="3048"/>
                    <a:pt x="7764" y="4572"/>
                  </a:cubicBezTo>
                  <a:cubicBezTo>
                    <a:pt x="6430" y="7334"/>
                    <a:pt x="4335" y="8763"/>
                    <a:pt x="1382" y="7144"/>
                  </a:cubicBezTo>
                  <a:cubicBezTo>
                    <a:pt x="-523" y="6096"/>
                    <a:pt x="-237" y="4096"/>
                    <a:pt x="906" y="2286"/>
                  </a:cubicBezTo>
                  <a:close/>
                </a:path>
              </a:pathLst>
            </a:custGeom>
            <a:solidFill>
              <a:srgbClr val="F2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2" name="Google Shape;847;p3"/>
            <p:cNvSpPr/>
            <p:nvPr/>
          </p:nvSpPr>
          <p:spPr>
            <a:xfrm>
              <a:off x="9277680" y="2059382"/>
              <a:ext cx="9143" cy="3224"/>
            </a:xfrm>
            <a:custGeom>
              <a:avLst/>
              <a:gdLst/>
              <a:ahLst/>
              <a:cxnLst/>
              <a:rect l="l" t="t" r="r" b="b"/>
              <a:pathLst>
                <a:path w="9143" h="3224" extrusionOk="0">
                  <a:moveTo>
                    <a:pt x="6858" y="2318"/>
                  </a:moveTo>
                  <a:cubicBezTo>
                    <a:pt x="4572" y="1461"/>
                    <a:pt x="571" y="6128"/>
                    <a:pt x="0" y="32"/>
                  </a:cubicBezTo>
                  <a:cubicBezTo>
                    <a:pt x="3143" y="318"/>
                    <a:pt x="6763" y="-1016"/>
                    <a:pt x="9144" y="2318"/>
                  </a:cubicBezTo>
                  <a:cubicBezTo>
                    <a:pt x="8382" y="2223"/>
                    <a:pt x="7620" y="2318"/>
                    <a:pt x="6858" y="231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3" name="Google Shape;848;p3"/>
            <p:cNvSpPr/>
            <p:nvPr/>
          </p:nvSpPr>
          <p:spPr>
            <a:xfrm>
              <a:off x="9122422" y="2105079"/>
              <a:ext cx="59531" cy="31733"/>
            </a:xfrm>
            <a:custGeom>
              <a:avLst/>
              <a:gdLst/>
              <a:ahLst/>
              <a:cxnLst/>
              <a:rect l="l" t="t" r="r" b="b"/>
              <a:pathLst>
                <a:path w="59531" h="31733" extrusionOk="0">
                  <a:moveTo>
                    <a:pt x="54864" y="25106"/>
                  </a:moveTo>
                  <a:cubicBezTo>
                    <a:pt x="55626" y="25106"/>
                    <a:pt x="56388" y="25106"/>
                    <a:pt x="57150" y="25106"/>
                  </a:cubicBezTo>
                  <a:cubicBezTo>
                    <a:pt x="58484" y="25392"/>
                    <a:pt x="59246" y="26154"/>
                    <a:pt x="59531" y="27392"/>
                  </a:cubicBezTo>
                  <a:cubicBezTo>
                    <a:pt x="58674" y="33393"/>
                    <a:pt x="54102" y="31392"/>
                    <a:pt x="50578" y="31488"/>
                  </a:cubicBezTo>
                  <a:cubicBezTo>
                    <a:pt x="44196" y="27582"/>
                    <a:pt x="37243" y="29964"/>
                    <a:pt x="30575" y="29678"/>
                  </a:cubicBezTo>
                  <a:cubicBezTo>
                    <a:pt x="24003" y="29583"/>
                    <a:pt x="17621" y="29297"/>
                    <a:pt x="11430" y="27392"/>
                  </a:cubicBezTo>
                  <a:cubicBezTo>
                    <a:pt x="6477" y="25773"/>
                    <a:pt x="2096" y="23487"/>
                    <a:pt x="0" y="18248"/>
                  </a:cubicBezTo>
                  <a:lnTo>
                    <a:pt x="0" y="18248"/>
                  </a:lnTo>
                  <a:cubicBezTo>
                    <a:pt x="4382" y="15867"/>
                    <a:pt x="7525" y="12057"/>
                    <a:pt x="11430" y="9199"/>
                  </a:cubicBezTo>
                  <a:cubicBezTo>
                    <a:pt x="18479" y="6627"/>
                    <a:pt x="23432" y="-707"/>
                    <a:pt x="32004" y="55"/>
                  </a:cubicBezTo>
                  <a:cubicBezTo>
                    <a:pt x="32766" y="722"/>
                    <a:pt x="33147" y="1579"/>
                    <a:pt x="33242" y="2627"/>
                  </a:cubicBezTo>
                  <a:cubicBezTo>
                    <a:pt x="32957" y="4818"/>
                    <a:pt x="31814" y="6437"/>
                    <a:pt x="30004" y="7580"/>
                  </a:cubicBezTo>
                  <a:cubicBezTo>
                    <a:pt x="27718" y="8532"/>
                    <a:pt x="25813" y="9866"/>
                    <a:pt x="24575" y="12057"/>
                  </a:cubicBezTo>
                  <a:cubicBezTo>
                    <a:pt x="23336" y="13390"/>
                    <a:pt x="22193" y="14724"/>
                    <a:pt x="23622" y="16629"/>
                  </a:cubicBezTo>
                  <a:cubicBezTo>
                    <a:pt x="27718" y="20248"/>
                    <a:pt x="30194" y="14057"/>
                    <a:pt x="33814" y="14819"/>
                  </a:cubicBezTo>
                  <a:cubicBezTo>
                    <a:pt x="35243" y="14724"/>
                    <a:pt x="36957" y="15295"/>
                    <a:pt x="38195" y="14628"/>
                  </a:cubicBezTo>
                  <a:cubicBezTo>
                    <a:pt x="44101" y="11866"/>
                    <a:pt x="48578" y="11390"/>
                    <a:pt x="49530" y="19867"/>
                  </a:cubicBezTo>
                  <a:cubicBezTo>
                    <a:pt x="49816" y="22153"/>
                    <a:pt x="52197" y="24153"/>
                    <a:pt x="54864" y="25106"/>
                  </a:cubicBezTo>
                  <a:close/>
                </a:path>
              </a:pathLst>
            </a:custGeom>
            <a:solidFill>
              <a:srgbClr val="FBC3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4" name="Google Shape;849;p3"/>
            <p:cNvSpPr/>
            <p:nvPr/>
          </p:nvSpPr>
          <p:spPr>
            <a:xfrm>
              <a:off x="9122300" y="2123326"/>
              <a:ext cx="11552" cy="9144"/>
            </a:xfrm>
            <a:custGeom>
              <a:avLst/>
              <a:gdLst/>
              <a:ahLst/>
              <a:cxnLst/>
              <a:rect l="l" t="t" r="r" b="b"/>
              <a:pathLst>
                <a:path w="11552" h="9144" extrusionOk="0">
                  <a:moveTo>
                    <a:pt x="123" y="0"/>
                  </a:moveTo>
                  <a:cubicBezTo>
                    <a:pt x="3933" y="3048"/>
                    <a:pt x="7743" y="6096"/>
                    <a:pt x="11553" y="9144"/>
                  </a:cubicBezTo>
                  <a:cubicBezTo>
                    <a:pt x="599" y="8572"/>
                    <a:pt x="-449" y="7620"/>
                    <a:pt x="123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5" name="Google Shape;850;p3"/>
            <p:cNvSpPr/>
            <p:nvPr/>
          </p:nvSpPr>
          <p:spPr>
            <a:xfrm>
              <a:off x="9122422" y="2114182"/>
              <a:ext cx="11429" cy="9144"/>
            </a:xfrm>
            <a:custGeom>
              <a:avLst/>
              <a:gdLst/>
              <a:ahLst/>
              <a:cxnLst/>
              <a:rect l="l" t="t" r="r" b="b"/>
              <a:pathLst>
                <a:path w="11429" h="9144" extrusionOk="0">
                  <a:moveTo>
                    <a:pt x="11430" y="0"/>
                  </a:moveTo>
                  <a:cubicBezTo>
                    <a:pt x="9430" y="5239"/>
                    <a:pt x="5906" y="8763"/>
                    <a:pt x="0" y="9144"/>
                  </a:cubicBezTo>
                  <a:cubicBezTo>
                    <a:pt x="2381" y="6096"/>
                    <a:pt x="4763" y="3143"/>
                    <a:pt x="7049" y="191"/>
                  </a:cubicBezTo>
                  <a:cubicBezTo>
                    <a:pt x="8573" y="95"/>
                    <a:pt x="10001" y="95"/>
                    <a:pt x="11430" y="0"/>
                  </a:cubicBezTo>
                  <a:close/>
                </a:path>
              </a:pathLst>
            </a:custGeom>
            <a:solidFill>
              <a:srgbClr val="FBCB1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6" name="Google Shape;851;p3"/>
            <p:cNvSpPr/>
            <p:nvPr/>
          </p:nvSpPr>
          <p:spPr>
            <a:xfrm>
              <a:off x="9171696" y="2086750"/>
              <a:ext cx="31722" cy="20573"/>
            </a:xfrm>
            <a:custGeom>
              <a:avLst/>
              <a:gdLst/>
              <a:ahLst/>
              <a:cxnLst/>
              <a:rect l="l" t="t" r="r" b="b"/>
              <a:pathLst>
                <a:path w="31722" h="20573" extrusionOk="0">
                  <a:moveTo>
                    <a:pt x="28355" y="13716"/>
                  </a:moveTo>
                  <a:cubicBezTo>
                    <a:pt x="26069" y="16002"/>
                    <a:pt x="23783" y="18288"/>
                    <a:pt x="21497" y="20574"/>
                  </a:cubicBezTo>
                  <a:cubicBezTo>
                    <a:pt x="16734" y="17526"/>
                    <a:pt x="11400" y="18098"/>
                    <a:pt x="6257" y="18574"/>
                  </a:cubicBezTo>
                  <a:cubicBezTo>
                    <a:pt x="-220" y="19241"/>
                    <a:pt x="-1077" y="16574"/>
                    <a:pt x="1018" y="11430"/>
                  </a:cubicBezTo>
                  <a:cubicBezTo>
                    <a:pt x="1780" y="9906"/>
                    <a:pt x="2542" y="8382"/>
                    <a:pt x="3304" y="6858"/>
                  </a:cubicBezTo>
                  <a:cubicBezTo>
                    <a:pt x="8638" y="4572"/>
                    <a:pt x="13972" y="2286"/>
                    <a:pt x="19306" y="0"/>
                  </a:cubicBezTo>
                  <a:cubicBezTo>
                    <a:pt x="20830" y="0"/>
                    <a:pt x="22354" y="0"/>
                    <a:pt x="23783" y="0"/>
                  </a:cubicBezTo>
                  <a:cubicBezTo>
                    <a:pt x="30355" y="2953"/>
                    <a:pt x="35308" y="6382"/>
                    <a:pt x="28355" y="13716"/>
                  </a:cubicBezTo>
                  <a:close/>
                </a:path>
              </a:pathLst>
            </a:custGeom>
            <a:solidFill>
              <a:srgbClr val="FCCB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7" name="Google Shape;852;p3"/>
            <p:cNvSpPr/>
            <p:nvPr/>
          </p:nvSpPr>
          <p:spPr>
            <a:xfrm>
              <a:off x="9165190" y="2098181"/>
              <a:ext cx="28004" cy="20574"/>
            </a:xfrm>
            <a:custGeom>
              <a:avLst/>
              <a:gdLst/>
              <a:ahLst/>
              <a:cxnLst/>
              <a:rect l="l" t="t" r="r" b="b"/>
              <a:pathLst>
                <a:path w="28004" h="20574" extrusionOk="0">
                  <a:moveTo>
                    <a:pt x="7525" y="0"/>
                  </a:moveTo>
                  <a:cubicBezTo>
                    <a:pt x="6572" y="9811"/>
                    <a:pt x="15526" y="-95"/>
                    <a:pt x="17050" y="4858"/>
                  </a:cubicBezTo>
                  <a:cubicBezTo>
                    <a:pt x="22574" y="1524"/>
                    <a:pt x="25051" y="5906"/>
                    <a:pt x="28004" y="9144"/>
                  </a:cubicBezTo>
                  <a:lnTo>
                    <a:pt x="28004" y="9144"/>
                  </a:lnTo>
                  <a:cubicBezTo>
                    <a:pt x="28099" y="16859"/>
                    <a:pt x="20860" y="17240"/>
                    <a:pt x="16574" y="20574"/>
                  </a:cubicBezTo>
                  <a:cubicBezTo>
                    <a:pt x="13526" y="20479"/>
                    <a:pt x="10478" y="18383"/>
                    <a:pt x="7430" y="20574"/>
                  </a:cubicBezTo>
                  <a:cubicBezTo>
                    <a:pt x="5715" y="18955"/>
                    <a:pt x="3239" y="18002"/>
                    <a:pt x="2096" y="15621"/>
                  </a:cubicBezTo>
                  <a:cubicBezTo>
                    <a:pt x="1810" y="12192"/>
                    <a:pt x="857" y="8858"/>
                    <a:pt x="0" y="5524"/>
                  </a:cubicBezTo>
                  <a:cubicBezTo>
                    <a:pt x="190" y="3715"/>
                    <a:pt x="1905" y="3334"/>
                    <a:pt x="2953" y="2286"/>
                  </a:cubicBezTo>
                  <a:cubicBezTo>
                    <a:pt x="4477" y="1524"/>
                    <a:pt x="6001" y="762"/>
                    <a:pt x="7525" y="0"/>
                  </a:cubicBezTo>
                  <a:close/>
                </a:path>
              </a:pathLst>
            </a:custGeom>
            <a:solidFill>
              <a:srgbClr val="FCC5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8" name="Google Shape;853;p3"/>
            <p:cNvSpPr/>
            <p:nvPr/>
          </p:nvSpPr>
          <p:spPr>
            <a:xfrm>
              <a:off x="9154426" y="2099550"/>
              <a:ext cx="13716" cy="10568"/>
            </a:xfrm>
            <a:custGeom>
              <a:avLst/>
              <a:gdLst/>
              <a:ahLst/>
              <a:cxnLst/>
              <a:rect l="l" t="t" r="r" b="b"/>
              <a:pathLst>
                <a:path w="13716" h="10568" extrusionOk="0">
                  <a:moveTo>
                    <a:pt x="13716" y="917"/>
                  </a:moveTo>
                  <a:cubicBezTo>
                    <a:pt x="12954" y="1679"/>
                    <a:pt x="12192" y="2441"/>
                    <a:pt x="11430" y="3203"/>
                  </a:cubicBezTo>
                  <a:cubicBezTo>
                    <a:pt x="8572" y="7203"/>
                    <a:pt x="7144" y="14633"/>
                    <a:pt x="0" y="7775"/>
                  </a:cubicBezTo>
                  <a:cubicBezTo>
                    <a:pt x="0" y="7013"/>
                    <a:pt x="0" y="6251"/>
                    <a:pt x="0" y="5489"/>
                  </a:cubicBezTo>
                  <a:cubicBezTo>
                    <a:pt x="2381" y="-2608"/>
                    <a:pt x="8477" y="536"/>
                    <a:pt x="13716" y="917"/>
                  </a:cubicBezTo>
                  <a:close/>
                </a:path>
              </a:pathLst>
            </a:custGeom>
            <a:solidFill>
              <a:srgbClr val="FDD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9" name="Google Shape;854;p3"/>
            <p:cNvSpPr/>
            <p:nvPr/>
          </p:nvSpPr>
          <p:spPr>
            <a:xfrm>
              <a:off x="9254915" y="2129388"/>
              <a:ext cx="22764" cy="12131"/>
            </a:xfrm>
            <a:custGeom>
              <a:avLst/>
              <a:gdLst/>
              <a:ahLst/>
              <a:cxnLst/>
              <a:rect l="l" t="t" r="r" b="b"/>
              <a:pathLst>
                <a:path w="22764" h="12131" extrusionOk="0">
                  <a:moveTo>
                    <a:pt x="0" y="7655"/>
                  </a:moveTo>
                  <a:cubicBezTo>
                    <a:pt x="3429" y="-346"/>
                    <a:pt x="8763" y="-2156"/>
                    <a:pt x="14002" y="2607"/>
                  </a:cubicBezTo>
                  <a:cubicBezTo>
                    <a:pt x="16478" y="4893"/>
                    <a:pt x="21717" y="2607"/>
                    <a:pt x="22765" y="7560"/>
                  </a:cubicBezTo>
                  <a:cubicBezTo>
                    <a:pt x="20860" y="7560"/>
                    <a:pt x="19145" y="8036"/>
                    <a:pt x="18193" y="9846"/>
                  </a:cubicBezTo>
                  <a:cubicBezTo>
                    <a:pt x="16669" y="10608"/>
                    <a:pt x="15145" y="11370"/>
                    <a:pt x="13621" y="12132"/>
                  </a:cubicBezTo>
                  <a:cubicBezTo>
                    <a:pt x="10763" y="8131"/>
                    <a:pt x="8477" y="2892"/>
                    <a:pt x="2191" y="7560"/>
                  </a:cubicBezTo>
                  <a:cubicBezTo>
                    <a:pt x="1524" y="8703"/>
                    <a:pt x="762" y="8703"/>
                    <a:pt x="0" y="7655"/>
                  </a:cubicBezTo>
                  <a:close/>
                </a:path>
              </a:pathLst>
            </a:custGeom>
            <a:solidFill>
              <a:srgbClr val="FD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0" name="Google Shape;855;p3"/>
            <p:cNvSpPr/>
            <p:nvPr/>
          </p:nvSpPr>
          <p:spPr>
            <a:xfrm>
              <a:off x="9266303" y="2103471"/>
              <a:ext cx="25619" cy="15283"/>
            </a:xfrm>
            <a:custGeom>
              <a:avLst/>
              <a:gdLst/>
              <a:ahLst/>
              <a:cxnLst/>
              <a:rect l="l" t="t" r="r" b="b"/>
              <a:pathLst>
                <a:path w="25619" h="15283" extrusionOk="0">
                  <a:moveTo>
                    <a:pt x="6900" y="3853"/>
                  </a:moveTo>
                  <a:cubicBezTo>
                    <a:pt x="11472" y="3091"/>
                    <a:pt x="16615" y="5758"/>
                    <a:pt x="20616" y="1567"/>
                  </a:cubicBezTo>
                  <a:cubicBezTo>
                    <a:pt x="24235" y="-1862"/>
                    <a:pt x="24712" y="996"/>
                    <a:pt x="25188" y="3853"/>
                  </a:cubicBezTo>
                  <a:cubicBezTo>
                    <a:pt x="26617" y="6520"/>
                    <a:pt x="24140" y="7187"/>
                    <a:pt x="22902" y="8425"/>
                  </a:cubicBezTo>
                  <a:cubicBezTo>
                    <a:pt x="22807" y="11378"/>
                    <a:pt x="21283" y="12902"/>
                    <a:pt x="18330" y="12997"/>
                  </a:cubicBezTo>
                  <a:cubicBezTo>
                    <a:pt x="14520" y="16045"/>
                    <a:pt x="10710" y="16045"/>
                    <a:pt x="6900" y="12997"/>
                  </a:cubicBezTo>
                  <a:cubicBezTo>
                    <a:pt x="4614" y="11473"/>
                    <a:pt x="2328" y="9949"/>
                    <a:pt x="42" y="8425"/>
                  </a:cubicBezTo>
                  <a:cubicBezTo>
                    <a:pt x="-530" y="2615"/>
                    <a:pt x="4900" y="5853"/>
                    <a:pt x="6900" y="3853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1" name="Google Shape;856;p3"/>
            <p:cNvSpPr/>
            <p:nvPr/>
          </p:nvSpPr>
          <p:spPr>
            <a:xfrm>
              <a:off x="9289110" y="2107324"/>
              <a:ext cx="11334" cy="4645"/>
            </a:xfrm>
            <a:custGeom>
              <a:avLst/>
              <a:gdLst/>
              <a:ahLst/>
              <a:cxnLst/>
              <a:rect l="l" t="t" r="r" b="b"/>
              <a:pathLst>
                <a:path w="11334" h="4645" extrusionOk="0">
                  <a:moveTo>
                    <a:pt x="0" y="4572"/>
                  </a:moveTo>
                  <a:cubicBezTo>
                    <a:pt x="762" y="3048"/>
                    <a:pt x="1524" y="1524"/>
                    <a:pt x="2286" y="0"/>
                  </a:cubicBezTo>
                  <a:cubicBezTo>
                    <a:pt x="5334" y="0"/>
                    <a:pt x="8382" y="0"/>
                    <a:pt x="11335" y="0"/>
                  </a:cubicBezTo>
                  <a:cubicBezTo>
                    <a:pt x="10573" y="762"/>
                    <a:pt x="9811" y="1524"/>
                    <a:pt x="9049" y="2286"/>
                  </a:cubicBezTo>
                  <a:cubicBezTo>
                    <a:pt x="6286" y="3810"/>
                    <a:pt x="3334" y="4953"/>
                    <a:pt x="0" y="4572"/>
                  </a:cubicBezTo>
                  <a:close/>
                </a:path>
              </a:pathLst>
            </a:custGeom>
            <a:solidFill>
              <a:srgbClr val="F9B6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2" name="Google Shape;857;p3"/>
            <p:cNvSpPr/>
            <p:nvPr/>
          </p:nvSpPr>
          <p:spPr>
            <a:xfrm>
              <a:off x="9179477" y="2124917"/>
              <a:ext cx="11334" cy="9765"/>
            </a:xfrm>
            <a:custGeom>
              <a:avLst/>
              <a:gdLst/>
              <a:ahLst/>
              <a:cxnLst/>
              <a:rect l="l" t="t" r="r" b="b"/>
              <a:pathLst>
                <a:path w="11334" h="9765" extrusionOk="0">
                  <a:moveTo>
                    <a:pt x="2381" y="7554"/>
                  </a:moveTo>
                  <a:cubicBezTo>
                    <a:pt x="1619" y="6792"/>
                    <a:pt x="857" y="6030"/>
                    <a:pt x="0" y="5268"/>
                  </a:cubicBezTo>
                  <a:cubicBezTo>
                    <a:pt x="1334" y="410"/>
                    <a:pt x="4477" y="-1019"/>
                    <a:pt x="9144" y="696"/>
                  </a:cubicBezTo>
                  <a:cubicBezTo>
                    <a:pt x="10287" y="2220"/>
                    <a:pt x="8096" y="3744"/>
                    <a:pt x="9144" y="5268"/>
                  </a:cubicBezTo>
                  <a:cubicBezTo>
                    <a:pt x="9906" y="6696"/>
                    <a:pt x="10668" y="8125"/>
                    <a:pt x="11335" y="9649"/>
                  </a:cubicBezTo>
                  <a:cubicBezTo>
                    <a:pt x="8096" y="10125"/>
                    <a:pt x="5239" y="9078"/>
                    <a:pt x="2381" y="755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3" name="Google Shape;858;p3"/>
            <p:cNvSpPr/>
            <p:nvPr/>
          </p:nvSpPr>
          <p:spPr>
            <a:xfrm>
              <a:off x="9211470" y="2054836"/>
              <a:ext cx="16108" cy="7856"/>
            </a:xfrm>
            <a:custGeom>
              <a:avLst/>
              <a:gdLst/>
              <a:ahLst/>
              <a:cxnLst/>
              <a:rect l="l" t="t" r="r" b="b"/>
              <a:pathLst>
                <a:path w="16108" h="7856" extrusionOk="0">
                  <a:moveTo>
                    <a:pt x="12" y="4578"/>
                  </a:moveTo>
                  <a:cubicBezTo>
                    <a:pt x="2964" y="958"/>
                    <a:pt x="7060" y="-89"/>
                    <a:pt x="11537" y="6"/>
                  </a:cubicBezTo>
                  <a:cubicBezTo>
                    <a:pt x="13442" y="101"/>
                    <a:pt x="15061" y="482"/>
                    <a:pt x="16109" y="2292"/>
                  </a:cubicBezTo>
                  <a:cubicBezTo>
                    <a:pt x="15252" y="4387"/>
                    <a:pt x="14013" y="5816"/>
                    <a:pt x="11537" y="4578"/>
                  </a:cubicBezTo>
                  <a:cubicBezTo>
                    <a:pt x="9251" y="5340"/>
                    <a:pt x="6965" y="6102"/>
                    <a:pt x="4679" y="6864"/>
                  </a:cubicBezTo>
                  <a:cubicBezTo>
                    <a:pt x="2012" y="8293"/>
                    <a:pt x="-179" y="8674"/>
                    <a:pt x="12" y="4578"/>
                  </a:cubicBezTo>
                  <a:close/>
                </a:path>
              </a:pathLst>
            </a:custGeom>
            <a:solidFill>
              <a:srgbClr val="FCC9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4" name="Google Shape;859;p3"/>
            <p:cNvSpPr/>
            <p:nvPr/>
          </p:nvSpPr>
          <p:spPr>
            <a:xfrm>
              <a:off x="9221767" y="2057128"/>
              <a:ext cx="8002" cy="7446"/>
            </a:xfrm>
            <a:custGeom>
              <a:avLst/>
              <a:gdLst/>
              <a:ahLst/>
              <a:cxnLst/>
              <a:rect l="l" t="t" r="r" b="b"/>
              <a:pathLst>
                <a:path w="8002" h="7446" extrusionOk="0">
                  <a:moveTo>
                    <a:pt x="1144" y="2286"/>
                  </a:moveTo>
                  <a:cubicBezTo>
                    <a:pt x="2668" y="1524"/>
                    <a:pt x="4192" y="762"/>
                    <a:pt x="5716" y="0"/>
                  </a:cubicBezTo>
                  <a:cubicBezTo>
                    <a:pt x="6478" y="0"/>
                    <a:pt x="7240" y="0"/>
                    <a:pt x="8002" y="0"/>
                  </a:cubicBezTo>
                  <a:cubicBezTo>
                    <a:pt x="8002" y="1524"/>
                    <a:pt x="8002" y="3048"/>
                    <a:pt x="8002" y="4572"/>
                  </a:cubicBezTo>
                  <a:cubicBezTo>
                    <a:pt x="6288" y="6953"/>
                    <a:pt x="4192" y="8287"/>
                    <a:pt x="1144" y="6858"/>
                  </a:cubicBezTo>
                  <a:cubicBezTo>
                    <a:pt x="-1332" y="5334"/>
                    <a:pt x="954" y="3810"/>
                    <a:pt x="1144" y="2286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5" name="Google Shape;860;p3"/>
            <p:cNvSpPr/>
            <p:nvPr/>
          </p:nvSpPr>
          <p:spPr>
            <a:xfrm>
              <a:off x="9229360" y="2063890"/>
              <a:ext cx="22283" cy="31945"/>
            </a:xfrm>
            <a:custGeom>
              <a:avLst/>
              <a:gdLst/>
              <a:ahLst/>
              <a:cxnLst/>
              <a:rect l="l" t="t" r="r" b="b"/>
              <a:pathLst>
                <a:path w="22283" h="31945" extrusionOk="0">
                  <a:moveTo>
                    <a:pt x="9553" y="9144"/>
                  </a:moveTo>
                  <a:cubicBezTo>
                    <a:pt x="10125" y="15145"/>
                    <a:pt x="13458" y="12668"/>
                    <a:pt x="16411" y="11430"/>
                  </a:cubicBezTo>
                  <a:cubicBezTo>
                    <a:pt x="18602" y="12287"/>
                    <a:pt x="20126" y="13811"/>
                    <a:pt x="20983" y="16002"/>
                  </a:cubicBezTo>
                  <a:cubicBezTo>
                    <a:pt x="20888" y="16478"/>
                    <a:pt x="20888" y="16955"/>
                    <a:pt x="20793" y="17336"/>
                  </a:cubicBezTo>
                  <a:cubicBezTo>
                    <a:pt x="19173" y="21050"/>
                    <a:pt x="23936" y="24289"/>
                    <a:pt x="21650" y="28099"/>
                  </a:cubicBezTo>
                  <a:cubicBezTo>
                    <a:pt x="20031" y="30385"/>
                    <a:pt x="17745" y="31528"/>
                    <a:pt x="14982" y="31909"/>
                  </a:cubicBezTo>
                  <a:cubicBezTo>
                    <a:pt x="10791" y="32004"/>
                    <a:pt x="6505" y="32099"/>
                    <a:pt x="2695" y="29623"/>
                  </a:cubicBezTo>
                  <a:cubicBezTo>
                    <a:pt x="2409" y="24003"/>
                    <a:pt x="8601" y="26289"/>
                    <a:pt x="10696" y="23146"/>
                  </a:cubicBezTo>
                  <a:cubicBezTo>
                    <a:pt x="7934" y="20669"/>
                    <a:pt x="3933" y="24670"/>
                    <a:pt x="1266" y="20479"/>
                  </a:cubicBezTo>
                  <a:cubicBezTo>
                    <a:pt x="3933" y="17526"/>
                    <a:pt x="8791" y="13525"/>
                    <a:pt x="314" y="11335"/>
                  </a:cubicBezTo>
                  <a:cubicBezTo>
                    <a:pt x="-829" y="7715"/>
                    <a:pt x="1362" y="5334"/>
                    <a:pt x="3457" y="2953"/>
                  </a:cubicBezTo>
                  <a:cubicBezTo>
                    <a:pt x="3933" y="2667"/>
                    <a:pt x="4410" y="2477"/>
                    <a:pt x="4886" y="2191"/>
                  </a:cubicBezTo>
                  <a:cubicBezTo>
                    <a:pt x="7172" y="1429"/>
                    <a:pt x="9458" y="762"/>
                    <a:pt x="11744" y="0"/>
                  </a:cubicBezTo>
                  <a:cubicBezTo>
                    <a:pt x="11077" y="3143"/>
                    <a:pt x="10315" y="6191"/>
                    <a:pt x="9553" y="9144"/>
                  </a:cubicBezTo>
                  <a:close/>
                </a:path>
              </a:pathLst>
            </a:custGeom>
            <a:solidFill>
              <a:srgbClr val="FBC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6" name="Google Shape;861;p3"/>
            <p:cNvSpPr/>
            <p:nvPr/>
          </p:nvSpPr>
          <p:spPr>
            <a:xfrm>
              <a:off x="9212240" y="2061700"/>
              <a:ext cx="22101" cy="17990"/>
            </a:xfrm>
            <a:custGeom>
              <a:avLst/>
              <a:gdLst/>
              <a:ahLst/>
              <a:cxnLst/>
              <a:rect l="l" t="t" r="r" b="b"/>
              <a:pathLst>
                <a:path w="22101" h="17990" extrusionOk="0">
                  <a:moveTo>
                    <a:pt x="10671" y="2286"/>
                  </a:moveTo>
                  <a:cubicBezTo>
                    <a:pt x="12957" y="1524"/>
                    <a:pt x="15243" y="762"/>
                    <a:pt x="17529" y="0"/>
                  </a:cubicBezTo>
                  <a:cubicBezTo>
                    <a:pt x="20482" y="95"/>
                    <a:pt x="22006" y="1619"/>
                    <a:pt x="22101" y="4572"/>
                  </a:cubicBezTo>
                  <a:cubicBezTo>
                    <a:pt x="22101" y="4572"/>
                    <a:pt x="22101" y="4572"/>
                    <a:pt x="22101" y="4572"/>
                  </a:cubicBezTo>
                  <a:cubicBezTo>
                    <a:pt x="20292" y="6858"/>
                    <a:pt x="18672" y="9525"/>
                    <a:pt x="15243" y="6858"/>
                  </a:cubicBezTo>
                  <a:cubicBezTo>
                    <a:pt x="10576" y="7715"/>
                    <a:pt x="12767" y="12668"/>
                    <a:pt x="10481" y="14859"/>
                  </a:cubicBezTo>
                  <a:cubicBezTo>
                    <a:pt x="8576" y="16764"/>
                    <a:pt x="6671" y="18574"/>
                    <a:pt x="3623" y="17812"/>
                  </a:cubicBezTo>
                  <a:cubicBezTo>
                    <a:pt x="1718" y="17240"/>
                    <a:pt x="194" y="16097"/>
                    <a:pt x="3" y="14002"/>
                  </a:cubicBezTo>
                  <a:cubicBezTo>
                    <a:pt x="-92" y="11240"/>
                    <a:pt x="1813" y="9811"/>
                    <a:pt x="4099" y="9335"/>
                  </a:cubicBezTo>
                  <a:cubicBezTo>
                    <a:pt x="8195" y="8572"/>
                    <a:pt x="9147" y="5144"/>
                    <a:pt x="10671" y="2286"/>
                  </a:cubicBezTo>
                  <a:close/>
                </a:path>
              </a:pathLst>
            </a:custGeom>
            <a:solidFill>
              <a:srgbClr val="FDCD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7" name="Google Shape;862;p3"/>
            <p:cNvSpPr/>
            <p:nvPr/>
          </p:nvSpPr>
          <p:spPr>
            <a:xfrm>
              <a:off x="9272057" y="2116468"/>
              <a:ext cx="12607" cy="9144"/>
            </a:xfrm>
            <a:custGeom>
              <a:avLst/>
              <a:gdLst/>
              <a:ahLst/>
              <a:cxnLst/>
              <a:rect l="l" t="t" r="r" b="b"/>
              <a:pathLst>
                <a:path w="12607" h="9144" extrusionOk="0">
                  <a:moveTo>
                    <a:pt x="1146" y="0"/>
                  </a:moveTo>
                  <a:cubicBezTo>
                    <a:pt x="4956" y="0"/>
                    <a:pt x="8766" y="0"/>
                    <a:pt x="12576" y="0"/>
                  </a:cubicBezTo>
                  <a:cubicBezTo>
                    <a:pt x="12767" y="3905"/>
                    <a:pt x="12195" y="7430"/>
                    <a:pt x="8004" y="9144"/>
                  </a:cubicBezTo>
                  <a:cubicBezTo>
                    <a:pt x="8004" y="4286"/>
                    <a:pt x="-3616" y="8287"/>
                    <a:pt x="1146" y="0"/>
                  </a:cubicBezTo>
                  <a:close/>
                </a:path>
              </a:pathLst>
            </a:custGeom>
            <a:solidFill>
              <a:srgbClr val="F4B7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8" name="Google Shape;863;p3"/>
            <p:cNvSpPr/>
            <p:nvPr/>
          </p:nvSpPr>
          <p:spPr>
            <a:xfrm>
              <a:off x="9243485" y="2086221"/>
              <a:ext cx="29622" cy="30590"/>
            </a:xfrm>
            <a:custGeom>
              <a:avLst/>
              <a:gdLst/>
              <a:ahLst/>
              <a:cxnLst/>
              <a:rect l="l" t="t" r="r" b="b"/>
              <a:pathLst>
                <a:path w="29622" h="30590" extrusionOk="0">
                  <a:moveTo>
                    <a:pt x="0" y="7387"/>
                  </a:moveTo>
                  <a:cubicBezTo>
                    <a:pt x="2286" y="6625"/>
                    <a:pt x="4572" y="5863"/>
                    <a:pt x="6858" y="5101"/>
                  </a:cubicBezTo>
                  <a:cubicBezTo>
                    <a:pt x="8668" y="3673"/>
                    <a:pt x="7525" y="-518"/>
                    <a:pt x="11525" y="53"/>
                  </a:cubicBezTo>
                  <a:cubicBezTo>
                    <a:pt x="14573" y="2339"/>
                    <a:pt x="15812" y="5768"/>
                    <a:pt x="16955" y="9102"/>
                  </a:cubicBezTo>
                  <a:cubicBezTo>
                    <a:pt x="17050" y="10054"/>
                    <a:pt x="16955" y="11102"/>
                    <a:pt x="16574" y="11959"/>
                  </a:cubicBezTo>
                  <a:cubicBezTo>
                    <a:pt x="16193" y="12531"/>
                    <a:pt x="14954" y="12436"/>
                    <a:pt x="14764" y="13007"/>
                  </a:cubicBezTo>
                  <a:cubicBezTo>
                    <a:pt x="14573" y="13483"/>
                    <a:pt x="15431" y="13769"/>
                    <a:pt x="16193" y="13483"/>
                  </a:cubicBezTo>
                  <a:cubicBezTo>
                    <a:pt x="17431" y="13960"/>
                    <a:pt x="18288" y="14722"/>
                    <a:pt x="19145" y="15674"/>
                  </a:cubicBezTo>
                  <a:cubicBezTo>
                    <a:pt x="20479" y="17389"/>
                    <a:pt x="21050" y="19579"/>
                    <a:pt x="22765" y="21008"/>
                  </a:cubicBezTo>
                  <a:cubicBezTo>
                    <a:pt x="25051" y="19579"/>
                    <a:pt x="27337" y="19579"/>
                    <a:pt x="29623" y="21008"/>
                  </a:cubicBezTo>
                  <a:cubicBezTo>
                    <a:pt x="27337" y="22532"/>
                    <a:pt x="25051" y="24056"/>
                    <a:pt x="22765" y="25580"/>
                  </a:cubicBezTo>
                  <a:cubicBezTo>
                    <a:pt x="18860" y="26723"/>
                    <a:pt x="16574" y="32152"/>
                    <a:pt x="11335" y="30152"/>
                  </a:cubicBezTo>
                  <a:cubicBezTo>
                    <a:pt x="9239" y="26723"/>
                    <a:pt x="6191" y="28438"/>
                    <a:pt x="3429" y="28819"/>
                  </a:cubicBezTo>
                  <a:cubicBezTo>
                    <a:pt x="2477" y="28628"/>
                    <a:pt x="1619" y="28057"/>
                    <a:pt x="1048" y="27199"/>
                  </a:cubicBezTo>
                  <a:cubicBezTo>
                    <a:pt x="191" y="20627"/>
                    <a:pt x="2000" y="13960"/>
                    <a:pt x="0" y="7387"/>
                  </a:cubicBezTo>
                  <a:close/>
                </a:path>
              </a:pathLst>
            </a:custGeom>
            <a:solidFill>
              <a:srgbClr val="F6B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9" name="Google Shape;864;p3"/>
            <p:cNvSpPr/>
            <p:nvPr/>
          </p:nvSpPr>
          <p:spPr>
            <a:xfrm>
              <a:off x="9221223" y="2115992"/>
              <a:ext cx="24547" cy="18192"/>
            </a:xfrm>
            <a:custGeom>
              <a:avLst/>
              <a:gdLst/>
              <a:ahLst/>
              <a:cxnLst/>
              <a:rect l="l" t="t" r="r" b="b"/>
              <a:pathLst>
                <a:path w="24547" h="18192" extrusionOk="0">
                  <a:moveTo>
                    <a:pt x="24548" y="2762"/>
                  </a:moveTo>
                  <a:cubicBezTo>
                    <a:pt x="24548" y="3524"/>
                    <a:pt x="24548" y="4286"/>
                    <a:pt x="24548" y="5048"/>
                  </a:cubicBezTo>
                  <a:cubicBezTo>
                    <a:pt x="21976" y="9525"/>
                    <a:pt x="16166" y="10192"/>
                    <a:pt x="13594" y="14573"/>
                  </a:cubicBezTo>
                  <a:cubicBezTo>
                    <a:pt x="12642" y="15049"/>
                    <a:pt x="11689" y="14859"/>
                    <a:pt x="10927" y="14192"/>
                  </a:cubicBezTo>
                  <a:cubicBezTo>
                    <a:pt x="7308" y="13525"/>
                    <a:pt x="4736" y="15430"/>
                    <a:pt x="2259" y="18193"/>
                  </a:cubicBezTo>
                  <a:cubicBezTo>
                    <a:pt x="-312" y="14478"/>
                    <a:pt x="-408" y="10954"/>
                    <a:pt x="1783" y="7334"/>
                  </a:cubicBezTo>
                  <a:cubicBezTo>
                    <a:pt x="-1551" y="1238"/>
                    <a:pt x="-598" y="0"/>
                    <a:pt x="7974" y="0"/>
                  </a:cubicBezTo>
                  <a:cubicBezTo>
                    <a:pt x="10165" y="3238"/>
                    <a:pt x="8832" y="5239"/>
                    <a:pt x="7974" y="5810"/>
                  </a:cubicBezTo>
                  <a:cubicBezTo>
                    <a:pt x="11118" y="2953"/>
                    <a:pt x="15975" y="-2096"/>
                    <a:pt x="23500" y="1619"/>
                  </a:cubicBezTo>
                  <a:cubicBezTo>
                    <a:pt x="23786" y="2000"/>
                    <a:pt x="24167" y="2381"/>
                    <a:pt x="24548" y="2762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0" name="Google Shape;865;p3"/>
            <p:cNvSpPr/>
            <p:nvPr/>
          </p:nvSpPr>
          <p:spPr>
            <a:xfrm>
              <a:off x="9229767" y="2132452"/>
              <a:ext cx="11587" cy="9493"/>
            </a:xfrm>
            <a:custGeom>
              <a:avLst/>
              <a:gdLst/>
              <a:ahLst/>
              <a:cxnLst/>
              <a:rect l="l" t="t" r="r" b="b"/>
              <a:pathLst>
                <a:path w="11587" h="9493" extrusionOk="0">
                  <a:moveTo>
                    <a:pt x="6860" y="19"/>
                  </a:moveTo>
                  <a:cubicBezTo>
                    <a:pt x="11622" y="686"/>
                    <a:pt x="12765" y="4115"/>
                    <a:pt x="10384" y="7258"/>
                  </a:cubicBezTo>
                  <a:cubicBezTo>
                    <a:pt x="5526" y="13735"/>
                    <a:pt x="3907" y="4019"/>
                    <a:pt x="2" y="4591"/>
                  </a:cubicBezTo>
                  <a:cubicBezTo>
                    <a:pt x="-93" y="-553"/>
                    <a:pt x="3621" y="19"/>
                    <a:pt x="6860" y="19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1" name="Google Shape;866;p3"/>
            <p:cNvSpPr/>
            <p:nvPr/>
          </p:nvSpPr>
          <p:spPr>
            <a:xfrm>
              <a:off x="9245291" y="2109819"/>
              <a:ext cx="11294" cy="8967"/>
            </a:xfrm>
            <a:custGeom>
              <a:avLst/>
              <a:gdLst/>
              <a:ahLst/>
              <a:cxnLst/>
              <a:rect l="l" t="t" r="r" b="b"/>
              <a:pathLst>
                <a:path w="11294" h="8967" extrusionOk="0">
                  <a:moveTo>
                    <a:pt x="2766" y="4363"/>
                  </a:moveTo>
                  <a:cubicBezTo>
                    <a:pt x="4195" y="1601"/>
                    <a:pt x="6195" y="-971"/>
                    <a:pt x="9433" y="363"/>
                  </a:cubicBezTo>
                  <a:cubicBezTo>
                    <a:pt x="13243" y="1887"/>
                    <a:pt x="10100" y="4458"/>
                    <a:pt x="9624" y="6649"/>
                  </a:cubicBezTo>
                  <a:cubicBezTo>
                    <a:pt x="7243" y="9983"/>
                    <a:pt x="3623" y="8649"/>
                    <a:pt x="480" y="8935"/>
                  </a:cubicBezTo>
                  <a:lnTo>
                    <a:pt x="480" y="8935"/>
                  </a:lnTo>
                  <a:cubicBezTo>
                    <a:pt x="-1044" y="6268"/>
                    <a:pt x="1432" y="5601"/>
                    <a:pt x="2766" y="4363"/>
                  </a:cubicBezTo>
                  <a:close/>
                </a:path>
              </a:pathLst>
            </a:custGeom>
            <a:solidFill>
              <a:srgbClr val="FCC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2" name="Google Shape;867;p3"/>
            <p:cNvSpPr/>
            <p:nvPr/>
          </p:nvSpPr>
          <p:spPr>
            <a:xfrm>
              <a:off x="9234341" y="2121041"/>
              <a:ext cx="14455" cy="9858"/>
            </a:xfrm>
            <a:custGeom>
              <a:avLst/>
              <a:gdLst/>
              <a:ahLst/>
              <a:cxnLst/>
              <a:rect l="l" t="t" r="r" b="b"/>
              <a:pathLst>
                <a:path w="14455" h="9858" extrusionOk="0">
                  <a:moveTo>
                    <a:pt x="0" y="9144"/>
                  </a:moveTo>
                  <a:cubicBezTo>
                    <a:pt x="1048" y="2572"/>
                    <a:pt x="7525" y="2953"/>
                    <a:pt x="11430" y="0"/>
                  </a:cubicBezTo>
                  <a:cubicBezTo>
                    <a:pt x="14288" y="381"/>
                    <a:pt x="15907" y="1619"/>
                    <a:pt x="12668" y="3715"/>
                  </a:cubicBezTo>
                  <a:cubicBezTo>
                    <a:pt x="9430" y="5905"/>
                    <a:pt x="5715" y="7334"/>
                    <a:pt x="2286" y="9144"/>
                  </a:cubicBezTo>
                  <a:cubicBezTo>
                    <a:pt x="1524" y="10096"/>
                    <a:pt x="762" y="10096"/>
                    <a:pt x="0" y="9144"/>
                  </a:cubicBezTo>
                  <a:close/>
                </a:path>
              </a:pathLst>
            </a:custGeom>
            <a:solidFill>
              <a:srgbClr val="F5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3" name="Google Shape;868;p3"/>
            <p:cNvSpPr/>
            <p:nvPr/>
          </p:nvSpPr>
          <p:spPr>
            <a:xfrm>
              <a:off x="9215291" y="2111221"/>
              <a:ext cx="14859" cy="12105"/>
            </a:xfrm>
            <a:custGeom>
              <a:avLst/>
              <a:gdLst/>
              <a:ahLst/>
              <a:cxnLst/>
              <a:rect l="l" t="t" r="r" b="b"/>
              <a:pathLst>
                <a:path w="14859" h="12105" extrusionOk="0">
                  <a:moveTo>
                    <a:pt x="14478" y="5248"/>
                  </a:moveTo>
                  <a:cubicBezTo>
                    <a:pt x="11240" y="6581"/>
                    <a:pt x="5144" y="4962"/>
                    <a:pt x="7620" y="12106"/>
                  </a:cubicBezTo>
                  <a:cubicBezTo>
                    <a:pt x="5715" y="12106"/>
                    <a:pt x="4001" y="11630"/>
                    <a:pt x="3048" y="9820"/>
                  </a:cubicBezTo>
                  <a:cubicBezTo>
                    <a:pt x="1619" y="9058"/>
                    <a:pt x="191" y="8391"/>
                    <a:pt x="0" y="6486"/>
                  </a:cubicBezTo>
                  <a:cubicBezTo>
                    <a:pt x="2477" y="295"/>
                    <a:pt x="6763" y="-1420"/>
                    <a:pt x="12859" y="1152"/>
                  </a:cubicBezTo>
                  <a:cubicBezTo>
                    <a:pt x="13716" y="1819"/>
                    <a:pt x="14383" y="2676"/>
                    <a:pt x="14859" y="3629"/>
                  </a:cubicBezTo>
                  <a:cubicBezTo>
                    <a:pt x="14764" y="4200"/>
                    <a:pt x="14573" y="4676"/>
                    <a:pt x="14478" y="5248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4" name="Google Shape;869;p3"/>
            <p:cNvSpPr/>
            <p:nvPr/>
          </p:nvSpPr>
          <p:spPr>
            <a:xfrm>
              <a:off x="9208064" y="2127899"/>
              <a:ext cx="8839" cy="9143"/>
            </a:xfrm>
            <a:custGeom>
              <a:avLst/>
              <a:gdLst/>
              <a:ahLst/>
              <a:cxnLst/>
              <a:rect l="l" t="t" r="r" b="b"/>
              <a:pathLst>
                <a:path w="8839" h="9143" extrusionOk="0">
                  <a:moveTo>
                    <a:pt x="1131" y="4572"/>
                  </a:moveTo>
                  <a:cubicBezTo>
                    <a:pt x="3417" y="3048"/>
                    <a:pt x="5703" y="1524"/>
                    <a:pt x="7989" y="0"/>
                  </a:cubicBezTo>
                  <a:cubicBezTo>
                    <a:pt x="10846" y="6953"/>
                    <a:pt x="5989" y="8001"/>
                    <a:pt x="1131" y="9144"/>
                  </a:cubicBezTo>
                  <a:cubicBezTo>
                    <a:pt x="845" y="8858"/>
                    <a:pt x="559" y="8477"/>
                    <a:pt x="178" y="8191"/>
                  </a:cubicBezTo>
                  <a:cubicBezTo>
                    <a:pt x="-203" y="6763"/>
                    <a:pt x="-12" y="5524"/>
                    <a:pt x="1131" y="457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5" name="Google Shape;870;p3"/>
            <p:cNvSpPr/>
            <p:nvPr/>
          </p:nvSpPr>
          <p:spPr>
            <a:xfrm>
              <a:off x="9207592" y="2117590"/>
              <a:ext cx="10746" cy="7418"/>
            </a:xfrm>
            <a:custGeom>
              <a:avLst/>
              <a:gdLst/>
              <a:ahLst/>
              <a:cxnLst/>
              <a:rect l="l" t="t" r="r" b="b"/>
              <a:pathLst>
                <a:path w="10746" h="7418" extrusionOk="0">
                  <a:moveTo>
                    <a:pt x="8461" y="1164"/>
                  </a:moveTo>
                  <a:cubicBezTo>
                    <a:pt x="9223" y="1926"/>
                    <a:pt x="9985" y="2688"/>
                    <a:pt x="10747" y="3450"/>
                  </a:cubicBezTo>
                  <a:cubicBezTo>
                    <a:pt x="9223" y="4212"/>
                    <a:pt x="7699" y="4974"/>
                    <a:pt x="6175" y="5832"/>
                  </a:cubicBezTo>
                  <a:cubicBezTo>
                    <a:pt x="4270" y="6213"/>
                    <a:pt x="2555" y="8594"/>
                    <a:pt x="555" y="6689"/>
                  </a:cubicBezTo>
                  <a:cubicBezTo>
                    <a:pt x="-683" y="5546"/>
                    <a:pt x="365" y="4212"/>
                    <a:pt x="1603" y="3450"/>
                  </a:cubicBezTo>
                  <a:cubicBezTo>
                    <a:pt x="3222" y="498"/>
                    <a:pt x="5127" y="-1312"/>
                    <a:pt x="8461" y="1164"/>
                  </a:cubicBezTo>
                  <a:close/>
                </a:path>
              </a:pathLst>
            </a:custGeom>
            <a:solidFill>
              <a:srgbClr val="EDA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6" name="Google Shape;871;p3"/>
            <p:cNvSpPr/>
            <p:nvPr/>
          </p:nvSpPr>
          <p:spPr>
            <a:xfrm>
              <a:off x="9202337" y="2135623"/>
              <a:ext cx="6858" cy="8181"/>
            </a:xfrm>
            <a:custGeom>
              <a:avLst/>
              <a:gdLst/>
              <a:ahLst/>
              <a:cxnLst/>
              <a:rect l="l" t="t" r="r" b="b"/>
              <a:pathLst>
                <a:path w="6858" h="8181" extrusionOk="0">
                  <a:moveTo>
                    <a:pt x="0" y="8182"/>
                  </a:moveTo>
                  <a:cubicBezTo>
                    <a:pt x="0" y="5896"/>
                    <a:pt x="0" y="3610"/>
                    <a:pt x="0" y="1324"/>
                  </a:cubicBezTo>
                  <a:cubicBezTo>
                    <a:pt x="2286" y="-295"/>
                    <a:pt x="4572" y="-581"/>
                    <a:pt x="6858" y="1324"/>
                  </a:cubicBezTo>
                  <a:lnTo>
                    <a:pt x="6858" y="1324"/>
                  </a:lnTo>
                  <a:cubicBezTo>
                    <a:pt x="6858" y="2086"/>
                    <a:pt x="6858" y="2848"/>
                    <a:pt x="6858" y="3610"/>
                  </a:cubicBezTo>
                  <a:cubicBezTo>
                    <a:pt x="5620" y="6658"/>
                    <a:pt x="3334" y="8182"/>
                    <a:pt x="0" y="8182"/>
                  </a:cubicBezTo>
                  <a:close/>
                </a:path>
              </a:pathLst>
            </a:custGeom>
            <a:solidFill>
              <a:srgbClr val="F8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7" name="Google Shape;872;p3"/>
            <p:cNvSpPr/>
            <p:nvPr/>
          </p:nvSpPr>
          <p:spPr>
            <a:xfrm>
              <a:off x="9228116" y="2130185"/>
              <a:ext cx="8511" cy="6857"/>
            </a:xfrm>
            <a:custGeom>
              <a:avLst/>
              <a:gdLst/>
              <a:ahLst/>
              <a:cxnLst/>
              <a:rect l="l" t="t" r="r" b="b"/>
              <a:pathLst>
                <a:path w="8511" h="6857" extrusionOk="0">
                  <a:moveTo>
                    <a:pt x="6225" y="0"/>
                  </a:moveTo>
                  <a:cubicBezTo>
                    <a:pt x="6987" y="0"/>
                    <a:pt x="7749" y="0"/>
                    <a:pt x="8511" y="0"/>
                  </a:cubicBezTo>
                  <a:cubicBezTo>
                    <a:pt x="8511" y="762"/>
                    <a:pt x="8511" y="1524"/>
                    <a:pt x="8511" y="2286"/>
                  </a:cubicBezTo>
                  <a:cubicBezTo>
                    <a:pt x="6225" y="3810"/>
                    <a:pt x="3939" y="5334"/>
                    <a:pt x="1653" y="6858"/>
                  </a:cubicBezTo>
                  <a:cubicBezTo>
                    <a:pt x="-3014" y="2762"/>
                    <a:pt x="3653" y="2477"/>
                    <a:pt x="3939" y="0"/>
                  </a:cubicBezTo>
                  <a:cubicBezTo>
                    <a:pt x="4701" y="0"/>
                    <a:pt x="5463" y="0"/>
                    <a:pt x="6225" y="0"/>
                  </a:cubicBezTo>
                  <a:close/>
                </a:path>
              </a:pathLst>
            </a:custGeom>
            <a:solidFill>
              <a:srgbClr val="F0B1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873;p3"/>
            <p:cNvSpPr/>
            <p:nvPr/>
          </p:nvSpPr>
          <p:spPr>
            <a:xfrm>
              <a:off x="9253268" y="2137042"/>
              <a:ext cx="3933" cy="5543"/>
            </a:xfrm>
            <a:custGeom>
              <a:avLst/>
              <a:gdLst/>
              <a:ahLst/>
              <a:cxnLst/>
              <a:rect l="l" t="t" r="r" b="b"/>
              <a:pathLst>
                <a:path w="3933" h="5543" extrusionOk="0">
                  <a:moveTo>
                    <a:pt x="1647" y="0"/>
                  </a:moveTo>
                  <a:cubicBezTo>
                    <a:pt x="2409" y="0"/>
                    <a:pt x="3171" y="0"/>
                    <a:pt x="3933" y="0"/>
                  </a:cubicBezTo>
                  <a:cubicBezTo>
                    <a:pt x="3267" y="2096"/>
                    <a:pt x="5172" y="6287"/>
                    <a:pt x="1171" y="5429"/>
                  </a:cubicBezTo>
                  <a:cubicBezTo>
                    <a:pt x="-1591" y="4763"/>
                    <a:pt x="1362" y="1810"/>
                    <a:pt x="1647" y="0"/>
                  </a:cubicBezTo>
                  <a:close/>
                </a:path>
              </a:pathLst>
            </a:custGeom>
            <a:solidFill>
              <a:srgbClr val="F4B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9" name="Google Shape;874;p3"/>
            <p:cNvSpPr/>
            <p:nvPr/>
          </p:nvSpPr>
          <p:spPr>
            <a:xfrm>
              <a:off x="9229769" y="2092693"/>
              <a:ext cx="17487" cy="22335"/>
            </a:xfrm>
            <a:custGeom>
              <a:avLst/>
              <a:gdLst/>
              <a:ahLst/>
              <a:cxnLst/>
              <a:rect l="l" t="t" r="r" b="b"/>
              <a:pathLst>
                <a:path w="17487" h="22335" extrusionOk="0">
                  <a:moveTo>
                    <a:pt x="13716" y="916"/>
                  </a:moveTo>
                  <a:cubicBezTo>
                    <a:pt x="20765" y="7107"/>
                    <a:pt x="15716" y="14536"/>
                    <a:pt x="16002" y="21490"/>
                  </a:cubicBezTo>
                  <a:cubicBezTo>
                    <a:pt x="14097" y="22823"/>
                    <a:pt x="12002" y="22252"/>
                    <a:pt x="9906" y="21966"/>
                  </a:cubicBezTo>
                  <a:cubicBezTo>
                    <a:pt x="5429" y="20537"/>
                    <a:pt x="572" y="19204"/>
                    <a:pt x="6001" y="13489"/>
                  </a:cubicBezTo>
                  <a:cubicBezTo>
                    <a:pt x="9144" y="10155"/>
                    <a:pt x="5715" y="9298"/>
                    <a:pt x="4286" y="7583"/>
                  </a:cubicBezTo>
                  <a:cubicBezTo>
                    <a:pt x="2667" y="6345"/>
                    <a:pt x="953" y="5202"/>
                    <a:pt x="0" y="3297"/>
                  </a:cubicBezTo>
                  <a:cubicBezTo>
                    <a:pt x="762" y="2535"/>
                    <a:pt x="1524" y="1773"/>
                    <a:pt x="2286" y="1011"/>
                  </a:cubicBezTo>
                  <a:cubicBezTo>
                    <a:pt x="6096" y="-1561"/>
                    <a:pt x="9906" y="1678"/>
                    <a:pt x="13716" y="916"/>
                  </a:cubicBezTo>
                  <a:close/>
                </a:path>
              </a:pathLst>
            </a:custGeom>
            <a:solidFill>
              <a:srgbClr val="FABD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0" name="Google Shape;875;p3"/>
            <p:cNvSpPr/>
            <p:nvPr/>
          </p:nvSpPr>
          <p:spPr>
            <a:xfrm>
              <a:off x="9210797" y="2093001"/>
              <a:ext cx="14730" cy="9751"/>
            </a:xfrm>
            <a:custGeom>
              <a:avLst/>
              <a:gdLst/>
              <a:ahLst/>
              <a:cxnLst/>
              <a:rect l="l" t="t" r="r" b="b"/>
              <a:pathLst>
                <a:path w="14730" h="9751" extrusionOk="0">
                  <a:moveTo>
                    <a:pt x="5256" y="9751"/>
                  </a:moveTo>
                  <a:cubicBezTo>
                    <a:pt x="4494" y="9751"/>
                    <a:pt x="3732" y="9751"/>
                    <a:pt x="2970" y="9751"/>
                  </a:cubicBezTo>
                  <a:cubicBezTo>
                    <a:pt x="3732" y="7465"/>
                    <a:pt x="-4078" y="5179"/>
                    <a:pt x="2970" y="2893"/>
                  </a:cubicBezTo>
                  <a:cubicBezTo>
                    <a:pt x="4970" y="1179"/>
                    <a:pt x="6685" y="-1107"/>
                    <a:pt x="9828" y="607"/>
                  </a:cubicBezTo>
                  <a:cubicBezTo>
                    <a:pt x="11733" y="607"/>
                    <a:pt x="13448" y="1083"/>
                    <a:pt x="14400" y="2893"/>
                  </a:cubicBezTo>
                  <a:cubicBezTo>
                    <a:pt x="15257" y="4608"/>
                    <a:pt x="14305" y="5655"/>
                    <a:pt x="13162" y="6703"/>
                  </a:cubicBezTo>
                  <a:cubicBezTo>
                    <a:pt x="10781" y="8418"/>
                    <a:pt x="7637" y="7941"/>
                    <a:pt x="5256" y="9751"/>
                  </a:cubicBezTo>
                  <a:close/>
                </a:path>
              </a:pathLst>
            </a:custGeom>
            <a:solidFill>
              <a:srgbClr val="FDCC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1" name="Google Shape;876;p3"/>
            <p:cNvSpPr/>
            <p:nvPr/>
          </p:nvSpPr>
          <p:spPr>
            <a:xfrm>
              <a:off x="9208195" y="2059318"/>
              <a:ext cx="8522" cy="9907"/>
            </a:xfrm>
            <a:custGeom>
              <a:avLst/>
              <a:gdLst/>
              <a:ahLst/>
              <a:cxnLst/>
              <a:rect l="l" t="t" r="r" b="b"/>
              <a:pathLst>
                <a:path w="8522" h="9907" extrusionOk="0">
                  <a:moveTo>
                    <a:pt x="3286" y="95"/>
                  </a:moveTo>
                  <a:cubicBezTo>
                    <a:pt x="4239" y="1905"/>
                    <a:pt x="5953" y="2381"/>
                    <a:pt x="7858" y="2381"/>
                  </a:cubicBezTo>
                  <a:cubicBezTo>
                    <a:pt x="10430" y="8382"/>
                    <a:pt x="4905" y="9811"/>
                    <a:pt x="1953" y="9906"/>
                  </a:cubicBezTo>
                  <a:cubicBezTo>
                    <a:pt x="-2905" y="10001"/>
                    <a:pt x="3858" y="6096"/>
                    <a:pt x="1000" y="4572"/>
                  </a:cubicBezTo>
                  <a:cubicBezTo>
                    <a:pt x="-333" y="3048"/>
                    <a:pt x="-333" y="1524"/>
                    <a:pt x="1000" y="0"/>
                  </a:cubicBezTo>
                  <a:cubicBezTo>
                    <a:pt x="1762" y="95"/>
                    <a:pt x="2524" y="95"/>
                    <a:pt x="3286" y="95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877;p3"/>
            <p:cNvSpPr/>
            <p:nvPr/>
          </p:nvSpPr>
          <p:spPr>
            <a:xfrm>
              <a:off x="9203062" y="2071645"/>
              <a:ext cx="5457" cy="8819"/>
            </a:xfrm>
            <a:custGeom>
              <a:avLst/>
              <a:gdLst/>
              <a:ahLst/>
              <a:cxnLst/>
              <a:rect l="l" t="t" r="r" b="b"/>
              <a:pathLst>
                <a:path w="5457" h="8819" extrusionOk="0">
                  <a:moveTo>
                    <a:pt x="609" y="8819"/>
                  </a:moveTo>
                  <a:cubicBezTo>
                    <a:pt x="1943" y="5867"/>
                    <a:pt x="-2248" y="2152"/>
                    <a:pt x="1847" y="56"/>
                  </a:cubicBezTo>
                  <a:cubicBezTo>
                    <a:pt x="2419" y="-229"/>
                    <a:pt x="4038" y="628"/>
                    <a:pt x="4514" y="1390"/>
                  </a:cubicBezTo>
                  <a:cubicBezTo>
                    <a:pt x="7181" y="5581"/>
                    <a:pt x="3657" y="7200"/>
                    <a:pt x="609" y="8819"/>
                  </a:cubicBezTo>
                  <a:close/>
                </a:path>
              </a:pathLst>
            </a:custGeom>
            <a:solidFill>
              <a:srgbClr val="F9C3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3" name="Google Shape;878;p3"/>
            <p:cNvSpPr/>
            <p:nvPr/>
          </p:nvSpPr>
          <p:spPr>
            <a:xfrm>
              <a:off x="9201678" y="2057128"/>
              <a:ext cx="7517" cy="9144"/>
            </a:xfrm>
            <a:custGeom>
              <a:avLst/>
              <a:gdLst/>
              <a:ahLst/>
              <a:cxnLst/>
              <a:rect l="l" t="t" r="r" b="b"/>
              <a:pathLst>
                <a:path w="7517" h="9144" extrusionOk="0">
                  <a:moveTo>
                    <a:pt x="7517" y="2286"/>
                  </a:moveTo>
                  <a:cubicBezTo>
                    <a:pt x="7517" y="3810"/>
                    <a:pt x="7517" y="5334"/>
                    <a:pt x="7517" y="6858"/>
                  </a:cubicBezTo>
                  <a:cubicBezTo>
                    <a:pt x="5231" y="7620"/>
                    <a:pt x="2945" y="8382"/>
                    <a:pt x="659" y="9144"/>
                  </a:cubicBezTo>
                  <a:cubicBezTo>
                    <a:pt x="-2294" y="2096"/>
                    <a:pt x="5517" y="3239"/>
                    <a:pt x="7517" y="0"/>
                  </a:cubicBezTo>
                  <a:cubicBezTo>
                    <a:pt x="7517" y="762"/>
                    <a:pt x="7517" y="1524"/>
                    <a:pt x="7517" y="2286"/>
                  </a:cubicBezTo>
                  <a:close/>
                </a:path>
              </a:pathLst>
            </a:custGeom>
            <a:solidFill>
              <a:srgbClr val="F2B6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4" name="Google Shape;879;p3"/>
            <p:cNvSpPr/>
            <p:nvPr/>
          </p:nvSpPr>
          <p:spPr>
            <a:xfrm>
              <a:off x="9221952" y="2095894"/>
              <a:ext cx="12388" cy="7352"/>
            </a:xfrm>
            <a:custGeom>
              <a:avLst/>
              <a:gdLst/>
              <a:ahLst/>
              <a:cxnLst/>
              <a:rect l="l" t="t" r="r" b="b"/>
              <a:pathLst>
                <a:path w="12388" h="7352" extrusionOk="0">
                  <a:moveTo>
                    <a:pt x="959" y="2286"/>
                  </a:moveTo>
                  <a:cubicBezTo>
                    <a:pt x="1721" y="1524"/>
                    <a:pt x="2483" y="762"/>
                    <a:pt x="3245" y="0"/>
                  </a:cubicBezTo>
                  <a:cubicBezTo>
                    <a:pt x="4769" y="0"/>
                    <a:pt x="6293" y="0"/>
                    <a:pt x="7817" y="0"/>
                  </a:cubicBezTo>
                  <a:cubicBezTo>
                    <a:pt x="9722" y="95"/>
                    <a:pt x="11436" y="476"/>
                    <a:pt x="12389" y="2286"/>
                  </a:cubicBezTo>
                  <a:cubicBezTo>
                    <a:pt x="10960" y="4858"/>
                    <a:pt x="8388" y="6001"/>
                    <a:pt x="5817" y="6953"/>
                  </a:cubicBezTo>
                  <a:cubicBezTo>
                    <a:pt x="2197" y="7430"/>
                    <a:pt x="-1899" y="8573"/>
                    <a:pt x="959" y="2286"/>
                  </a:cubicBezTo>
                  <a:close/>
                </a:path>
              </a:pathLst>
            </a:custGeom>
            <a:solidFill>
              <a:srgbClr val="F4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5" name="Google Shape;880;p3"/>
            <p:cNvSpPr/>
            <p:nvPr/>
          </p:nvSpPr>
          <p:spPr>
            <a:xfrm>
              <a:off x="9213767" y="2089385"/>
              <a:ext cx="7707" cy="6509"/>
            </a:xfrm>
            <a:custGeom>
              <a:avLst/>
              <a:gdLst/>
              <a:ahLst/>
              <a:cxnLst/>
              <a:rect l="l" t="t" r="r" b="b"/>
              <a:pathLst>
                <a:path w="7707" h="6509" extrusionOk="0">
                  <a:moveTo>
                    <a:pt x="6858" y="4223"/>
                  </a:moveTo>
                  <a:cubicBezTo>
                    <a:pt x="4572" y="4985"/>
                    <a:pt x="2286" y="5747"/>
                    <a:pt x="0" y="6509"/>
                  </a:cubicBezTo>
                  <a:cubicBezTo>
                    <a:pt x="286" y="2699"/>
                    <a:pt x="1810" y="-349"/>
                    <a:pt x="6001" y="32"/>
                  </a:cubicBezTo>
                  <a:cubicBezTo>
                    <a:pt x="9049" y="223"/>
                    <a:pt x="7144" y="2699"/>
                    <a:pt x="6858" y="4223"/>
                  </a:cubicBezTo>
                  <a:close/>
                </a:path>
              </a:pathLst>
            </a:custGeom>
            <a:solidFill>
              <a:srgbClr val="F9BF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881;p3"/>
            <p:cNvSpPr/>
            <p:nvPr/>
          </p:nvSpPr>
          <p:spPr>
            <a:xfrm>
              <a:off x="9227483" y="2066272"/>
              <a:ext cx="6885" cy="9144"/>
            </a:xfrm>
            <a:custGeom>
              <a:avLst/>
              <a:gdLst/>
              <a:ahLst/>
              <a:cxnLst/>
              <a:rect l="l" t="t" r="r" b="b"/>
              <a:pathLst>
                <a:path w="6885" h="9144" extrusionOk="0">
                  <a:moveTo>
                    <a:pt x="0" y="2286"/>
                  </a:moveTo>
                  <a:cubicBezTo>
                    <a:pt x="2286" y="1524"/>
                    <a:pt x="4572" y="762"/>
                    <a:pt x="6858" y="0"/>
                  </a:cubicBezTo>
                  <a:cubicBezTo>
                    <a:pt x="7239" y="4000"/>
                    <a:pt x="3620" y="6001"/>
                    <a:pt x="2286" y="9144"/>
                  </a:cubicBezTo>
                  <a:cubicBezTo>
                    <a:pt x="-381" y="7429"/>
                    <a:pt x="95" y="4763"/>
                    <a:pt x="0" y="2286"/>
                  </a:cubicBezTo>
                  <a:close/>
                </a:path>
              </a:pathLst>
            </a:custGeom>
            <a:solidFill>
              <a:srgbClr val="F1BC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882;p3"/>
            <p:cNvSpPr/>
            <p:nvPr/>
          </p:nvSpPr>
          <p:spPr>
            <a:xfrm>
              <a:off x="9201004" y="2098181"/>
              <a:ext cx="31194" cy="22860"/>
            </a:xfrm>
            <a:custGeom>
              <a:avLst/>
              <a:gdLst/>
              <a:ahLst/>
              <a:cxnLst/>
              <a:rect l="l" t="t" r="r" b="b"/>
              <a:pathLst>
                <a:path w="31194" h="22860" extrusionOk="0">
                  <a:moveTo>
                    <a:pt x="21908" y="0"/>
                  </a:moveTo>
                  <a:cubicBezTo>
                    <a:pt x="21812" y="4096"/>
                    <a:pt x="24003" y="3429"/>
                    <a:pt x="26480" y="2286"/>
                  </a:cubicBezTo>
                  <a:cubicBezTo>
                    <a:pt x="32766" y="6858"/>
                    <a:pt x="32766" y="11430"/>
                    <a:pt x="26480" y="16002"/>
                  </a:cubicBezTo>
                  <a:cubicBezTo>
                    <a:pt x="21146" y="13621"/>
                    <a:pt x="17717" y="16193"/>
                    <a:pt x="15050" y="20574"/>
                  </a:cubicBezTo>
                  <a:cubicBezTo>
                    <a:pt x="12764" y="21336"/>
                    <a:pt x="10478" y="22098"/>
                    <a:pt x="8192" y="22860"/>
                  </a:cubicBezTo>
                  <a:cubicBezTo>
                    <a:pt x="7049" y="19050"/>
                    <a:pt x="2477" y="18574"/>
                    <a:pt x="0" y="15240"/>
                  </a:cubicBezTo>
                  <a:cubicBezTo>
                    <a:pt x="3143" y="13811"/>
                    <a:pt x="5715" y="12668"/>
                    <a:pt x="8192" y="11525"/>
                  </a:cubicBezTo>
                  <a:cubicBezTo>
                    <a:pt x="14002" y="12763"/>
                    <a:pt x="15812" y="11525"/>
                    <a:pt x="15050" y="6953"/>
                  </a:cubicBezTo>
                  <a:cubicBezTo>
                    <a:pt x="15050" y="6191"/>
                    <a:pt x="15050" y="5429"/>
                    <a:pt x="15050" y="4667"/>
                  </a:cubicBezTo>
                  <a:cubicBezTo>
                    <a:pt x="14859" y="-762"/>
                    <a:pt x="20098" y="2191"/>
                    <a:pt x="21908" y="0"/>
                  </a:cubicBezTo>
                  <a:close/>
                </a:path>
              </a:pathLst>
            </a:custGeom>
            <a:solidFill>
              <a:srgbClr val="FCB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883;p3"/>
            <p:cNvSpPr/>
            <p:nvPr/>
          </p:nvSpPr>
          <p:spPr>
            <a:xfrm>
              <a:off x="9156712" y="2114038"/>
              <a:ext cx="20573" cy="16146"/>
            </a:xfrm>
            <a:custGeom>
              <a:avLst/>
              <a:gdLst/>
              <a:ahLst/>
              <a:cxnLst/>
              <a:rect l="l" t="t" r="r" b="b"/>
              <a:pathLst>
                <a:path w="20573" h="16146" extrusionOk="0">
                  <a:moveTo>
                    <a:pt x="11430" y="144"/>
                  </a:moveTo>
                  <a:cubicBezTo>
                    <a:pt x="14383" y="240"/>
                    <a:pt x="15907" y="1764"/>
                    <a:pt x="16002" y="4716"/>
                  </a:cubicBezTo>
                  <a:cubicBezTo>
                    <a:pt x="21050" y="7098"/>
                    <a:pt x="18764" y="12432"/>
                    <a:pt x="20574" y="16146"/>
                  </a:cubicBezTo>
                  <a:cubicBezTo>
                    <a:pt x="9620" y="13194"/>
                    <a:pt x="9620" y="13194"/>
                    <a:pt x="11430" y="5478"/>
                  </a:cubicBezTo>
                  <a:cubicBezTo>
                    <a:pt x="7525" y="5478"/>
                    <a:pt x="4572" y="12622"/>
                    <a:pt x="0" y="7002"/>
                  </a:cubicBezTo>
                  <a:cubicBezTo>
                    <a:pt x="2381" y="2335"/>
                    <a:pt x="5715" y="-713"/>
                    <a:pt x="11430" y="144"/>
                  </a:cubicBezTo>
                  <a:close/>
                </a:path>
              </a:pathLst>
            </a:custGeom>
            <a:solidFill>
              <a:srgbClr val="F8BE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884;p3"/>
            <p:cNvSpPr/>
            <p:nvPr/>
          </p:nvSpPr>
          <p:spPr>
            <a:xfrm>
              <a:off x="9181858" y="2107324"/>
              <a:ext cx="15134" cy="11566"/>
            </a:xfrm>
            <a:custGeom>
              <a:avLst/>
              <a:gdLst/>
              <a:ahLst/>
              <a:cxnLst/>
              <a:rect l="l" t="t" r="r" b="b"/>
              <a:pathLst>
                <a:path w="15134" h="11566" extrusionOk="0">
                  <a:moveTo>
                    <a:pt x="0" y="11430"/>
                  </a:moveTo>
                  <a:cubicBezTo>
                    <a:pt x="2381" y="6191"/>
                    <a:pt x="9525" y="5715"/>
                    <a:pt x="11430" y="0"/>
                  </a:cubicBezTo>
                  <a:cubicBezTo>
                    <a:pt x="13430" y="572"/>
                    <a:pt x="16955" y="1238"/>
                    <a:pt x="14002" y="3810"/>
                  </a:cubicBezTo>
                  <a:cubicBezTo>
                    <a:pt x="10001" y="7239"/>
                    <a:pt x="6572" y="12478"/>
                    <a:pt x="0" y="11430"/>
                  </a:cubicBezTo>
                  <a:close/>
                </a:path>
              </a:pathLst>
            </a:custGeom>
            <a:solidFill>
              <a:srgbClr val="F3B7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885;p3"/>
            <p:cNvSpPr/>
            <p:nvPr/>
          </p:nvSpPr>
          <p:spPr>
            <a:xfrm>
              <a:off x="9185584" y="2123377"/>
              <a:ext cx="8322" cy="6807"/>
            </a:xfrm>
            <a:custGeom>
              <a:avLst/>
              <a:gdLst/>
              <a:ahLst/>
              <a:cxnLst/>
              <a:rect l="l" t="t" r="r" b="b"/>
              <a:pathLst>
                <a:path w="8322" h="6807" extrusionOk="0">
                  <a:moveTo>
                    <a:pt x="3133" y="6807"/>
                  </a:moveTo>
                  <a:cubicBezTo>
                    <a:pt x="-4582" y="5283"/>
                    <a:pt x="4562" y="3759"/>
                    <a:pt x="3133" y="2235"/>
                  </a:cubicBezTo>
                  <a:cubicBezTo>
                    <a:pt x="4657" y="426"/>
                    <a:pt x="7229" y="-1289"/>
                    <a:pt x="8086" y="1378"/>
                  </a:cubicBezTo>
                  <a:cubicBezTo>
                    <a:pt x="9134" y="4331"/>
                    <a:pt x="6562" y="6522"/>
                    <a:pt x="3133" y="6807"/>
                  </a:cubicBezTo>
                  <a:close/>
                </a:path>
              </a:pathLst>
            </a:custGeom>
            <a:solidFill>
              <a:srgbClr val="F4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886;p3"/>
            <p:cNvSpPr/>
            <p:nvPr/>
          </p:nvSpPr>
          <p:spPr>
            <a:xfrm>
              <a:off x="9209195" y="2105038"/>
              <a:ext cx="12102" cy="6700"/>
            </a:xfrm>
            <a:custGeom>
              <a:avLst/>
              <a:gdLst/>
              <a:ahLst/>
              <a:cxnLst/>
              <a:rect l="l" t="t" r="r" b="b"/>
              <a:pathLst>
                <a:path w="12102" h="6700" extrusionOk="0">
                  <a:moveTo>
                    <a:pt x="6858" y="0"/>
                  </a:moveTo>
                  <a:cubicBezTo>
                    <a:pt x="8287" y="95"/>
                    <a:pt x="10001" y="-190"/>
                    <a:pt x="11144" y="476"/>
                  </a:cubicBezTo>
                  <a:cubicBezTo>
                    <a:pt x="13049" y="1619"/>
                    <a:pt x="11716" y="3143"/>
                    <a:pt x="10573" y="3715"/>
                  </a:cubicBezTo>
                  <a:cubicBezTo>
                    <a:pt x="7239" y="5143"/>
                    <a:pt x="3905" y="9144"/>
                    <a:pt x="0" y="4572"/>
                  </a:cubicBezTo>
                  <a:cubicBezTo>
                    <a:pt x="3334" y="4572"/>
                    <a:pt x="5620" y="3048"/>
                    <a:pt x="6858" y="0"/>
                  </a:cubicBezTo>
                  <a:close/>
                </a:path>
              </a:pathLst>
            </a:custGeom>
            <a:solidFill>
              <a:srgbClr val="F7B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887;p3"/>
            <p:cNvSpPr/>
            <p:nvPr/>
          </p:nvSpPr>
          <p:spPr>
            <a:xfrm>
              <a:off x="9202337" y="2132471"/>
              <a:ext cx="6858" cy="4571"/>
            </a:xfrm>
            <a:custGeom>
              <a:avLst/>
              <a:gdLst/>
              <a:ahLst/>
              <a:cxnLst/>
              <a:rect l="l" t="t" r="r" b="b"/>
              <a:pathLst>
                <a:path w="6858" h="4571" extrusionOk="0">
                  <a:moveTo>
                    <a:pt x="6858" y="4572"/>
                  </a:moveTo>
                  <a:cubicBezTo>
                    <a:pt x="4572" y="4572"/>
                    <a:pt x="2286" y="4572"/>
                    <a:pt x="0" y="4572"/>
                  </a:cubicBezTo>
                  <a:cubicBezTo>
                    <a:pt x="1334" y="1524"/>
                    <a:pt x="3620" y="0"/>
                    <a:pt x="6858" y="0"/>
                  </a:cubicBezTo>
                  <a:cubicBezTo>
                    <a:pt x="6858" y="1524"/>
                    <a:pt x="6858" y="3048"/>
                    <a:pt x="6858" y="4572"/>
                  </a:cubicBezTo>
                  <a:close/>
                </a:path>
              </a:pathLst>
            </a:custGeom>
            <a:solidFill>
              <a:srgbClr val="F0B2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888;p3"/>
            <p:cNvSpPr/>
            <p:nvPr/>
          </p:nvSpPr>
          <p:spPr>
            <a:xfrm>
              <a:off x="9254915" y="2079473"/>
              <a:ext cx="23224" cy="27851"/>
            </a:xfrm>
            <a:custGeom>
              <a:avLst/>
              <a:gdLst/>
              <a:ahLst/>
              <a:cxnLst/>
              <a:rect l="l" t="t" r="r" b="b"/>
              <a:pathLst>
                <a:path w="23224" h="27851" extrusionOk="0">
                  <a:moveTo>
                    <a:pt x="11430" y="27851"/>
                  </a:moveTo>
                  <a:cubicBezTo>
                    <a:pt x="8477" y="27756"/>
                    <a:pt x="6953" y="26232"/>
                    <a:pt x="6858" y="23279"/>
                  </a:cubicBezTo>
                  <a:cubicBezTo>
                    <a:pt x="4001" y="21660"/>
                    <a:pt x="9049" y="17564"/>
                    <a:pt x="4572" y="16421"/>
                  </a:cubicBezTo>
                  <a:cubicBezTo>
                    <a:pt x="1619" y="14135"/>
                    <a:pt x="381" y="10897"/>
                    <a:pt x="0" y="7277"/>
                  </a:cubicBezTo>
                  <a:cubicBezTo>
                    <a:pt x="190" y="5277"/>
                    <a:pt x="5143" y="10039"/>
                    <a:pt x="3143" y="4991"/>
                  </a:cubicBezTo>
                  <a:cubicBezTo>
                    <a:pt x="3238" y="3943"/>
                    <a:pt x="3429" y="3086"/>
                    <a:pt x="4001" y="2229"/>
                  </a:cubicBezTo>
                  <a:cubicBezTo>
                    <a:pt x="5620" y="1276"/>
                    <a:pt x="6763" y="-914"/>
                    <a:pt x="9144" y="419"/>
                  </a:cubicBezTo>
                  <a:cubicBezTo>
                    <a:pt x="11906" y="4515"/>
                    <a:pt x="13049" y="11087"/>
                    <a:pt x="20574" y="7277"/>
                  </a:cubicBezTo>
                  <a:cubicBezTo>
                    <a:pt x="25336" y="15850"/>
                    <a:pt x="23717" y="21184"/>
                    <a:pt x="15430" y="23279"/>
                  </a:cubicBezTo>
                  <a:cubicBezTo>
                    <a:pt x="12763" y="23946"/>
                    <a:pt x="11716" y="25375"/>
                    <a:pt x="11430" y="27851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889;p3"/>
            <p:cNvSpPr/>
            <p:nvPr/>
          </p:nvSpPr>
          <p:spPr>
            <a:xfrm>
              <a:off x="9274461" y="2082178"/>
              <a:ext cx="12362" cy="6081"/>
            </a:xfrm>
            <a:custGeom>
              <a:avLst/>
              <a:gdLst/>
              <a:ahLst/>
              <a:cxnLst/>
              <a:rect l="l" t="t" r="r" b="b"/>
              <a:pathLst>
                <a:path w="12362" h="6081" extrusionOk="0">
                  <a:moveTo>
                    <a:pt x="12363" y="0"/>
                  </a:moveTo>
                  <a:cubicBezTo>
                    <a:pt x="12172" y="1524"/>
                    <a:pt x="9791" y="3048"/>
                    <a:pt x="12363" y="4572"/>
                  </a:cubicBezTo>
                  <a:cubicBezTo>
                    <a:pt x="8553" y="8668"/>
                    <a:pt x="4743" y="2953"/>
                    <a:pt x="933" y="4572"/>
                  </a:cubicBezTo>
                  <a:cubicBezTo>
                    <a:pt x="837" y="3143"/>
                    <a:pt x="-1544" y="1048"/>
                    <a:pt x="1695" y="667"/>
                  </a:cubicBezTo>
                  <a:cubicBezTo>
                    <a:pt x="5314" y="190"/>
                    <a:pt x="8838" y="190"/>
                    <a:pt x="12363" y="0"/>
                  </a:cubicBezTo>
                  <a:close/>
                </a:path>
              </a:pathLst>
            </a:custGeom>
            <a:solidFill>
              <a:srgbClr val="F9B9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890;p3"/>
            <p:cNvSpPr/>
            <p:nvPr/>
          </p:nvSpPr>
          <p:spPr>
            <a:xfrm>
              <a:off x="9258844" y="2073035"/>
              <a:ext cx="7500" cy="9143"/>
            </a:xfrm>
            <a:custGeom>
              <a:avLst/>
              <a:gdLst/>
              <a:ahLst/>
              <a:cxnLst/>
              <a:rect l="l" t="t" r="r" b="b"/>
              <a:pathLst>
                <a:path w="7500" h="9143" extrusionOk="0">
                  <a:moveTo>
                    <a:pt x="5215" y="6858"/>
                  </a:moveTo>
                  <a:cubicBezTo>
                    <a:pt x="3691" y="7620"/>
                    <a:pt x="2167" y="8382"/>
                    <a:pt x="643" y="9144"/>
                  </a:cubicBezTo>
                  <a:cubicBezTo>
                    <a:pt x="71" y="8668"/>
                    <a:pt x="-119" y="8096"/>
                    <a:pt x="71" y="7620"/>
                  </a:cubicBezTo>
                  <a:cubicBezTo>
                    <a:pt x="262" y="7144"/>
                    <a:pt x="452" y="6858"/>
                    <a:pt x="643" y="6858"/>
                  </a:cubicBezTo>
                  <a:cubicBezTo>
                    <a:pt x="643" y="4572"/>
                    <a:pt x="643" y="2286"/>
                    <a:pt x="643" y="0"/>
                  </a:cubicBezTo>
                  <a:cubicBezTo>
                    <a:pt x="3977" y="0"/>
                    <a:pt x="6167" y="1524"/>
                    <a:pt x="7501" y="4572"/>
                  </a:cubicBezTo>
                  <a:cubicBezTo>
                    <a:pt x="6739" y="5334"/>
                    <a:pt x="5977" y="6096"/>
                    <a:pt x="5215" y="6858"/>
                  </a:cubicBezTo>
                  <a:close/>
                </a:path>
              </a:pathLst>
            </a:custGeom>
            <a:solidFill>
              <a:srgbClr val="FBC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891;p3"/>
            <p:cNvSpPr/>
            <p:nvPr/>
          </p:nvSpPr>
          <p:spPr>
            <a:xfrm>
              <a:off x="9250343" y="2079893"/>
              <a:ext cx="9144" cy="5808"/>
            </a:xfrm>
            <a:custGeom>
              <a:avLst/>
              <a:gdLst/>
              <a:ahLst/>
              <a:cxnLst/>
              <a:rect l="l" t="t" r="r" b="b"/>
              <a:pathLst>
                <a:path w="9144" h="5808" extrusionOk="0">
                  <a:moveTo>
                    <a:pt x="9144" y="0"/>
                  </a:moveTo>
                  <a:cubicBezTo>
                    <a:pt x="9144" y="762"/>
                    <a:pt x="9144" y="1524"/>
                    <a:pt x="9144" y="2286"/>
                  </a:cubicBezTo>
                  <a:lnTo>
                    <a:pt x="9144" y="2286"/>
                  </a:lnTo>
                  <a:cubicBezTo>
                    <a:pt x="5429" y="4286"/>
                    <a:pt x="667" y="10192"/>
                    <a:pt x="0" y="0"/>
                  </a:cubicBezTo>
                  <a:lnTo>
                    <a:pt x="0" y="0"/>
                  </a:lnTo>
                  <a:cubicBezTo>
                    <a:pt x="3048" y="0"/>
                    <a:pt x="6096" y="0"/>
                    <a:pt x="9144" y="0"/>
                  </a:cubicBezTo>
                  <a:close/>
                </a:path>
              </a:pathLst>
            </a:custGeom>
            <a:solidFill>
              <a:srgbClr val="F0B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892;p3"/>
            <p:cNvSpPr/>
            <p:nvPr/>
          </p:nvSpPr>
          <p:spPr>
            <a:xfrm>
              <a:off x="9142639" y="2102753"/>
              <a:ext cx="27391" cy="25050"/>
            </a:xfrm>
            <a:custGeom>
              <a:avLst/>
              <a:gdLst/>
              <a:ahLst/>
              <a:cxnLst/>
              <a:rect l="l" t="t" r="r" b="b"/>
              <a:pathLst>
                <a:path w="27391" h="25050" extrusionOk="0">
                  <a:moveTo>
                    <a:pt x="25503" y="11430"/>
                  </a:moveTo>
                  <a:cubicBezTo>
                    <a:pt x="21693" y="13716"/>
                    <a:pt x="17883" y="16002"/>
                    <a:pt x="14073" y="18288"/>
                  </a:cubicBezTo>
                  <a:cubicBezTo>
                    <a:pt x="10930" y="20193"/>
                    <a:pt x="7882" y="22193"/>
                    <a:pt x="4739" y="24003"/>
                  </a:cubicBezTo>
                  <a:cubicBezTo>
                    <a:pt x="3500" y="24670"/>
                    <a:pt x="2072" y="24765"/>
                    <a:pt x="643" y="25051"/>
                  </a:cubicBezTo>
                  <a:cubicBezTo>
                    <a:pt x="-1548" y="21527"/>
                    <a:pt x="2548" y="20574"/>
                    <a:pt x="2738" y="18193"/>
                  </a:cubicBezTo>
                  <a:cubicBezTo>
                    <a:pt x="3310" y="17431"/>
                    <a:pt x="3977" y="16669"/>
                    <a:pt x="4643" y="16002"/>
                  </a:cubicBezTo>
                  <a:cubicBezTo>
                    <a:pt x="6263" y="13811"/>
                    <a:pt x="8549" y="12002"/>
                    <a:pt x="9501" y="9144"/>
                  </a:cubicBezTo>
                  <a:cubicBezTo>
                    <a:pt x="10263" y="7620"/>
                    <a:pt x="11025" y="6096"/>
                    <a:pt x="11787" y="4572"/>
                  </a:cubicBezTo>
                  <a:cubicBezTo>
                    <a:pt x="17597" y="8191"/>
                    <a:pt x="19121" y="952"/>
                    <a:pt x="23217" y="0"/>
                  </a:cubicBezTo>
                  <a:cubicBezTo>
                    <a:pt x="27408" y="3143"/>
                    <a:pt x="28932" y="6763"/>
                    <a:pt x="25503" y="11430"/>
                  </a:cubicBezTo>
                  <a:close/>
                </a:path>
              </a:pathLst>
            </a:custGeom>
            <a:solidFill>
              <a:srgbClr val="FDCB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893;p3"/>
            <p:cNvSpPr/>
            <p:nvPr/>
          </p:nvSpPr>
          <p:spPr>
            <a:xfrm>
              <a:off x="9145283" y="2110933"/>
              <a:ext cx="8356" cy="10107"/>
            </a:xfrm>
            <a:custGeom>
              <a:avLst/>
              <a:gdLst/>
              <a:ahLst/>
              <a:cxnLst/>
              <a:rect l="l" t="t" r="r" b="b"/>
              <a:pathLst>
                <a:path w="8356" h="10107" extrusionOk="0">
                  <a:moveTo>
                    <a:pt x="6858" y="964"/>
                  </a:moveTo>
                  <a:cubicBezTo>
                    <a:pt x="11335" y="7060"/>
                    <a:pt x="4572" y="7441"/>
                    <a:pt x="2286" y="10108"/>
                  </a:cubicBezTo>
                  <a:cubicBezTo>
                    <a:pt x="571" y="9060"/>
                    <a:pt x="1333" y="6774"/>
                    <a:pt x="0" y="5536"/>
                  </a:cubicBezTo>
                  <a:cubicBezTo>
                    <a:pt x="286" y="1059"/>
                    <a:pt x="1905" y="-1513"/>
                    <a:pt x="6858" y="964"/>
                  </a:cubicBezTo>
                  <a:close/>
                </a:path>
              </a:pathLst>
            </a:custGeom>
            <a:solidFill>
              <a:srgbClr val="FBC3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894;p3"/>
            <p:cNvSpPr/>
            <p:nvPr/>
          </p:nvSpPr>
          <p:spPr>
            <a:xfrm>
              <a:off x="9141621" y="2116468"/>
              <a:ext cx="5947" cy="4572"/>
            </a:xfrm>
            <a:custGeom>
              <a:avLst/>
              <a:gdLst/>
              <a:ahLst/>
              <a:cxnLst/>
              <a:rect l="l" t="t" r="r" b="b"/>
              <a:pathLst>
                <a:path w="5947" h="4572" extrusionOk="0">
                  <a:moveTo>
                    <a:pt x="3662" y="0"/>
                  </a:moveTo>
                  <a:cubicBezTo>
                    <a:pt x="5471" y="953"/>
                    <a:pt x="5948" y="2667"/>
                    <a:pt x="5948" y="4572"/>
                  </a:cubicBezTo>
                  <a:cubicBezTo>
                    <a:pt x="5186" y="4572"/>
                    <a:pt x="4424" y="4572"/>
                    <a:pt x="3662" y="4572"/>
                  </a:cubicBezTo>
                  <a:cubicBezTo>
                    <a:pt x="2423" y="4001"/>
                    <a:pt x="233" y="3620"/>
                    <a:pt x="42" y="2762"/>
                  </a:cubicBezTo>
                  <a:cubicBezTo>
                    <a:pt x="-434" y="191"/>
                    <a:pt x="3281" y="2096"/>
                    <a:pt x="3662" y="0"/>
                  </a:cubicBezTo>
                  <a:close/>
                </a:path>
              </a:pathLst>
            </a:custGeom>
            <a:solidFill>
              <a:srgbClr val="F5BA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895;p3"/>
            <p:cNvSpPr/>
            <p:nvPr/>
          </p:nvSpPr>
          <p:spPr>
            <a:xfrm>
              <a:off x="9245328" y="2079893"/>
              <a:ext cx="17588" cy="13716"/>
            </a:xfrm>
            <a:custGeom>
              <a:avLst/>
              <a:gdLst/>
              <a:ahLst/>
              <a:cxnLst/>
              <a:rect l="l" t="t" r="r" b="b"/>
              <a:pathLst>
                <a:path w="17588" h="13716" extrusionOk="0">
                  <a:moveTo>
                    <a:pt x="5015" y="0"/>
                  </a:moveTo>
                  <a:cubicBezTo>
                    <a:pt x="6253" y="7906"/>
                    <a:pt x="11206" y="1143"/>
                    <a:pt x="14159" y="2286"/>
                  </a:cubicBezTo>
                  <a:cubicBezTo>
                    <a:pt x="15207" y="5620"/>
                    <a:pt x="16159" y="8954"/>
                    <a:pt x="17588" y="13716"/>
                  </a:cubicBezTo>
                  <a:cubicBezTo>
                    <a:pt x="14159" y="10858"/>
                    <a:pt x="11873" y="8858"/>
                    <a:pt x="9587" y="6858"/>
                  </a:cubicBezTo>
                  <a:cubicBezTo>
                    <a:pt x="8063" y="8382"/>
                    <a:pt x="6539" y="9906"/>
                    <a:pt x="5015" y="11430"/>
                  </a:cubicBezTo>
                  <a:cubicBezTo>
                    <a:pt x="6730" y="7620"/>
                    <a:pt x="-7082" y="3810"/>
                    <a:pt x="5015" y="0"/>
                  </a:cubicBezTo>
                  <a:close/>
                </a:path>
              </a:pathLst>
            </a:custGeom>
            <a:solidFill>
              <a:srgbClr val="FCBE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896;p3"/>
            <p:cNvSpPr/>
            <p:nvPr/>
          </p:nvSpPr>
          <p:spPr>
            <a:xfrm>
              <a:off x="9227157" y="2111897"/>
              <a:ext cx="20900" cy="13620"/>
            </a:xfrm>
            <a:custGeom>
              <a:avLst/>
              <a:gdLst/>
              <a:ahLst/>
              <a:cxnLst/>
              <a:rect l="l" t="t" r="r" b="b"/>
              <a:pathLst>
                <a:path w="20900" h="13620" extrusionOk="0">
                  <a:moveTo>
                    <a:pt x="14042" y="0"/>
                  </a:moveTo>
                  <a:cubicBezTo>
                    <a:pt x="15566" y="762"/>
                    <a:pt x="17090" y="1524"/>
                    <a:pt x="18614" y="2286"/>
                  </a:cubicBezTo>
                  <a:cubicBezTo>
                    <a:pt x="19376" y="2286"/>
                    <a:pt x="20138" y="2286"/>
                    <a:pt x="20900" y="2286"/>
                  </a:cubicBezTo>
                  <a:cubicBezTo>
                    <a:pt x="20138" y="3810"/>
                    <a:pt x="19376" y="5334"/>
                    <a:pt x="18614" y="6858"/>
                  </a:cubicBezTo>
                  <a:cubicBezTo>
                    <a:pt x="11375" y="5334"/>
                    <a:pt x="5756" y="8953"/>
                    <a:pt x="422" y="13621"/>
                  </a:cubicBezTo>
                  <a:cubicBezTo>
                    <a:pt x="-1102" y="9334"/>
                    <a:pt x="1946" y="7334"/>
                    <a:pt x="2612" y="4572"/>
                  </a:cubicBezTo>
                  <a:lnTo>
                    <a:pt x="2612" y="4572"/>
                  </a:lnTo>
                  <a:cubicBezTo>
                    <a:pt x="4803" y="-1143"/>
                    <a:pt x="11471" y="4572"/>
                    <a:pt x="14042" y="0"/>
                  </a:cubicBezTo>
                  <a:close/>
                </a:path>
              </a:pathLst>
            </a:custGeom>
            <a:solidFill>
              <a:srgbClr val="F5B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897;p3"/>
            <p:cNvSpPr/>
            <p:nvPr/>
          </p:nvSpPr>
          <p:spPr>
            <a:xfrm>
              <a:off x="9258617" y="2095824"/>
              <a:ext cx="5520" cy="6928"/>
            </a:xfrm>
            <a:custGeom>
              <a:avLst/>
              <a:gdLst/>
              <a:ahLst/>
              <a:cxnLst/>
              <a:rect l="l" t="t" r="r" b="b"/>
              <a:pathLst>
                <a:path w="5520" h="6928" extrusionOk="0">
                  <a:moveTo>
                    <a:pt x="871" y="71"/>
                  </a:moveTo>
                  <a:cubicBezTo>
                    <a:pt x="10872" y="-691"/>
                    <a:pt x="1347" y="4928"/>
                    <a:pt x="3157" y="6929"/>
                  </a:cubicBezTo>
                  <a:cubicBezTo>
                    <a:pt x="2395" y="6167"/>
                    <a:pt x="1633" y="5405"/>
                    <a:pt x="871" y="4643"/>
                  </a:cubicBezTo>
                  <a:cubicBezTo>
                    <a:pt x="109" y="4166"/>
                    <a:pt x="-177" y="3595"/>
                    <a:pt x="109" y="3119"/>
                  </a:cubicBezTo>
                  <a:cubicBezTo>
                    <a:pt x="394" y="2642"/>
                    <a:pt x="680" y="2357"/>
                    <a:pt x="871" y="2357"/>
                  </a:cubicBezTo>
                  <a:cubicBezTo>
                    <a:pt x="871" y="1595"/>
                    <a:pt x="871" y="833"/>
                    <a:pt x="871" y="71"/>
                  </a:cubicBezTo>
                  <a:close/>
                </a:path>
              </a:pathLst>
            </a:custGeom>
            <a:solidFill>
              <a:srgbClr val="EFAC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898;p3"/>
            <p:cNvSpPr/>
            <p:nvPr/>
          </p:nvSpPr>
          <p:spPr>
            <a:xfrm>
              <a:off x="9254035" y="2098181"/>
              <a:ext cx="5452" cy="5333"/>
            </a:xfrm>
            <a:custGeom>
              <a:avLst/>
              <a:gdLst/>
              <a:ahLst/>
              <a:cxnLst/>
              <a:rect l="l" t="t" r="r" b="b"/>
              <a:pathLst>
                <a:path w="5452" h="5333" extrusionOk="0">
                  <a:moveTo>
                    <a:pt x="5452" y="0"/>
                  </a:moveTo>
                  <a:cubicBezTo>
                    <a:pt x="5452" y="762"/>
                    <a:pt x="5452" y="1524"/>
                    <a:pt x="5452" y="2286"/>
                  </a:cubicBezTo>
                  <a:cubicBezTo>
                    <a:pt x="4119" y="3334"/>
                    <a:pt x="2690" y="4286"/>
                    <a:pt x="1356" y="5334"/>
                  </a:cubicBezTo>
                  <a:cubicBezTo>
                    <a:pt x="880" y="4477"/>
                    <a:pt x="-168" y="3429"/>
                    <a:pt x="23" y="2857"/>
                  </a:cubicBezTo>
                  <a:cubicBezTo>
                    <a:pt x="975" y="476"/>
                    <a:pt x="3166" y="95"/>
                    <a:pt x="5452" y="0"/>
                  </a:cubicBezTo>
                  <a:close/>
                </a:path>
              </a:pathLst>
            </a:custGeom>
            <a:solidFill>
              <a:srgbClr val="FBBA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899;p3"/>
            <p:cNvSpPr/>
            <p:nvPr/>
          </p:nvSpPr>
          <p:spPr>
            <a:xfrm>
              <a:off x="9227483" y="2098181"/>
              <a:ext cx="13715" cy="18287"/>
            </a:xfrm>
            <a:custGeom>
              <a:avLst/>
              <a:gdLst/>
              <a:ahLst/>
              <a:cxnLst/>
              <a:rect l="l" t="t" r="r" b="b"/>
              <a:pathLst>
                <a:path w="13715" h="18287" extrusionOk="0">
                  <a:moveTo>
                    <a:pt x="13716" y="13716"/>
                  </a:moveTo>
                  <a:cubicBezTo>
                    <a:pt x="12764" y="22479"/>
                    <a:pt x="5239" y="14573"/>
                    <a:pt x="2286" y="18288"/>
                  </a:cubicBezTo>
                  <a:cubicBezTo>
                    <a:pt x="1524" y="17526"/>
                    <a:pt x="762" y="16764"/>
                    <a:pt x="0" y="16002"/>
                  </a:cubicBezTo>
                  <a:cubicBezTo>
                    <a:pt x="2858" y="11430"/>
                    <a:pt x="2858" y="6858"/>
                    <a:pt x="0" y="2286"/>
                  </a:cubicBezTo>
                  <a:cubicBezTo>
                    <a:pt x="2286" y="1524"/>
                    <a:pt x="4572" y="762"/>
                    <a:pt x="6858" y="0"/>
                  </a:cubicBezTo>
                  <a:cubicBezTo>
                    <a:pt x="15240" y="5048"/>
                    <a:pt x="15240" y="5143"/>
                    <a:pt x="9144" y="10001"/>
                  </a:cubicBezTo>
                  <a:cubicBezTo>
                    <a:pt x="8096" y="10858"/>
                    <a:pt x="7525" y="12097"/>
                    <a:pt x="8382" y="12573"/>
                  </a:cubicBezTo>
                  <a:cubicBezTo>
                    <a:pt x="9906" y="13335"/>
                    <a:pt x="11906" y="13335"/>
                    <a:pt x="13716" y="13716"/>
                  </a:cubicBezTo>
                  <a:close/>
                </a:path>
              </a:pathLst>
            </a:custGeom>
            <a:solidFill>
              <a:srgbClr val="FCC4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95284" y="3051737"/>
            <a:ext cx="2064835" cy="3806263"/>
            <a:chOff x="195284" y="3051737"/>
            <a:chExt cx="2064835" cy="3806263"/>
          </a:xfrm>
        </p:grpSpPr>
        <p:pic>
          <p:nvPicPr>
            <p:cNvPr id="6" name="Picture 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284" y="3051737"/>
              <a:ext cx="2064835" cy="3806263"/>
            </a:xfrm>
            <a:prstGeom prst="rect">
              <a:avLst/>
            </a:prstGeom>
          </p:spPr>
        </p:pic>
        <p:sp>
          <p:nvSpPr>
            <p:cNvPr id="7" name="Oval 6">
              <a:hlinkClick r:id="rId9" action="ppaction://hlinksldjump"/>
            </p:cNvPr>
            <p:cNvSpPr/>
            <p:nvPr/>
          </p:nvSpPr>
          <p:spPr>
            <a:xfrm>
              <a:off x="935916" y="337306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227637" y="3051736"/>
            <a:ext cx="2064835" cy="3806263"/>
            <a:chOff x="2227637" y="3051736"/>
            <a:chExt cx="2064835" cy="3806263"/>
          </a:xfrm>
        </p:grpSpPr>
        <p:pic>
          <p:nvPicPr>
            <p:cNvPr id="1085" name="Picture 1084">
              <a:hlinkClick r:id="rId12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637" y="3051736"/>
              <a:ext cx="2064835" cy="3806263"/>
            </a:xfrm>
            <a:prstGeom prst="rect">
              <a:avLst/>
            </a:prstGeom>
          </p:spPr>
        </p:pic>
        <p:sp>
          <p:nvSpPr>
            <p:cNvPr id="1088" name="Oval 1087">
              <a:hlinkClick r:id="rId12" action="ppaction://hlinksldjump"/>
            </p:cNvPr>
            <p:cNvSpPr/>
            <p:nvPr/>
          </p:nvSpPr>
          <p:spPr>
            <a:xfrm>
              <a:off x="2962651" y="3374855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224107" y="3051735"/>
            <a:ext cx="2064835" cy="3806263"/>
            <a:chOff x="4224107" y="3051735"/>
            <a:chExt cx="2064835" cy="3806263"/>
          </a:xfrm>
        </p:grpSpPr>
        <p:pic>
          <p:nvPicPr>
            <p:cNvPr id="1086" name="Picture 1085">
              <a:hlinkClick r:id="rId13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4107" y="3051735"/>
              <a:ext cx="2064835" cy="3806263"/>
            </a:xfrm>
            <a:prstGeom prst="rect">
              <a:avLst/>
            </a:prstGeom>
          </p:spPr>
        </p:pic>
        <p:sp>
          <p:nvSpPr>
            <p:cNvPr id="1089" name="Oval 1088">
              <a:hlinkClick r:id="rId13" action="ppaction://hlinksldjump"/>
            </p:cNvPr>
            <p:cNvSpPr/>
            <p:nvPr/>
          </p:nvSpPr>
          <p:spPr>
            <a:xfrm>
              <a:off x="4971077" y="3385613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279382" y="3051737"/>
            <a:ext cx="2064835" cy="3806263"/>
            <a:chOff x="6279382" y="3051737"/>
            <a:chExt cx="2064835" cy="3806263"/>
          </a:xfrm>
        </p:grpSpPr>
        <p:pic>
          <p:nvPicPr>
            <p:cNvPr id="1087" name="Picture 1086">
              <a:hlinkClick r:id="rId14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382" y="3051737"/>
              <a:ext cx="2064835" cy="3806263"/>
            </a:xfrm>
            <a:prstGeom prst="rect">
              <a:avLst/>
            </a:prstGeom>
          </p:spPr>
        </p:pic>
        <p:sp>
          <p:nvSpPr>
            <p:cNvPr id="1090" name="Oval 1089">
              <a:hlinkClick r:id="rId15" action="ppaction://hlinksldjump"/>
            </p:cNvPr>
            <p:cNvSpPr/>
            <p:nvPr/>
          </p:nvSpPr>
          <p:spPr>
            <a:xfrm>
              <a:off x="7016534" y="3393324"/>
              <a:ext cx="616321" cy="650298"/>
            </a:xfrm>
            <a:prstGeom prst="ellipse">
              <a:avLst/>
            </a:prstGeom>
            <a:solidFill>
              <a:srgbClr val="9E0000"/>
            </a:solidFill>
            <a:ln>
              <a:solidFill>
                <a:srgbClr val="9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486" y="60412"/>
            <a:ext cx="8431499" cy="2365453"/>
          </a:xfrm>
          <a:prstGeom prst="rect">
            <a:avLst/>
          </a:prstGeom>
        </p:spPr>
      </p:pic>
      <p:sp>
        <p:nvSpPr>
          <p:cNvPr id="18" name="Action Button: End 17">
            <a:hlinkClick r:id="rId17" action="ppaction://hlinksldjump" highlightClick="1"/>
          </p:cNvPr>
          <p:cNvSpPr/>
          <p:nvPr/>
        </p:nvSpPr>
        <p:spPr>
          <a:xfrm>
            <a:off x="11109960" y="6195159"/>
            <a:ext cx="857250" cy="571401"/>
          </a:xfrm>
          <a:prstGeom prst="actionButtonEnd">
            <a:avLst/>
          </a:prstGeom>
          <a:solidFill>
            <a:srgbClr val="996633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87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0.82956 0.1770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471" y="8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6556 0.14676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773" y="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0.50872 0.1671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430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0.36068 0.17778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34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12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96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59232 0.2571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9" y="128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27" y="744289"/>
            <a:ext cx="5895343" cy="4918641"/>
          </a:xfrm>
          <a:prstGeom prst="rect">
            <a:avLst/>
          </a:prstGeom>
        </p:spPr>
      </p:pic>
      <p:pic>
        <p:nvPicPr>
          <p:cNvPr id="5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853472"/>
            <a:ext cx="6425741" cy="447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9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8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705240" y="5286544"/>
            <a:ext cx="1107200" cy="1571456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3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1185 0.57199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/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solidFill>
                <a:srgbClr val="0F5B42"/>
              </a:solidFill>
              <a:ln>
                <a:solidFill>
                  <a:srgbClr val="0F5B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9 </a:t>
                </a:r>
                <a14:m>
                  <m:oMath xmlns:m="http://schemas.openxmlformats.org/officeDocument/2006/math">
                    <m:r>
                      <a:rPr kumimoji="0" lang="en-GB" sz="9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</m:oMath>
                </a14:m>
                <a:r>
                  <a:rPr kumimoji="0" lang="en-US" sz="96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 = ?</a:t>
                </a:r>
                <a:endParaRPr kumimoji="0" lang="en-US" sz="9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Speech Bubble: Rectangle with Corners Rounded 7">
                <a:extLst>
                  <a:ext uri="{FF2B5EF4-FFF2-40B4-BE49-F238E27FC236}">
                    <a16:creationId xmlns:a16="http://schemas.microsoft.com/office/drawing/2014/main" id="{0667024D-077C-41FB-84FC-D91D5651A1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490" y="209406"/>
                <a:ext cx="7840345" cy="1607820"/>
              </a:xfrm>
              <a:prstGeom prst="wedgeRoundRectCallout">
                <a:avLst>
                  <a:gd name="adj1" fmla="val 62786"/>
                  <a:gd name="adj2" fmla="val 8254"/>
                  <a:gd name="adj3" fmla="val 16667"/>
                </a:avLst>
              </a:prstGeom>
              <a:blipFill>
                <a:blip r:embed="rId4"/>
                <a:stretch>
                  <a:fillRect t="-17669" b="-40602"/>
                </a:stretch>
              </a:blipFill>
              <a:ln>
                <a:solidFill>
                  <a:srgbClr val="0F5B42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 (</a:t>
            </a:r>
            <a:r>
              <a:rPr kumimoji="0" lang="en-US" sz="6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dư</a:t>
            </a:r>
            <a:r>
              <a:rPr kumimoji="0" lang="en-US" sz="6600" b="0" i="0" u="none" strike="noStrike" kern="1200" cap="none" spc="0" normalizeH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1)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8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67409 0.4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98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210" y="304107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5490" y="209406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F5B42"/>
          </a:solidFill>
          <a:ln>
            <a:solidFill>
              <a:srgbClr val="0F5B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 :</a:t>
            </a:r>
            <a:r>
              <a:rPr kumimoji="0" lang="en-US" sz="96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 = ?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947486" y="2404905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4586082" y="3541005"/>
            <a:ext cx="5127322" cy="904833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5414327" y="4586436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6482760" y="5656078"/>
            <a:ext cx="4746820" cy="934296"/>
          </a:xfrm>
          <a:prstGeom prst="hexagon">
            <a:avLst/>
          </a:prstGeom>
          <a:solidFill>
            <a:schemeClr val="bg1"/>
          </a:solidFill>
          <a:ln w="381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F5B4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F5B4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1" y="88404"/>
            <a:ext cx="1600706" cy="16078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143" y="5605208"/>
            <a:ext cx="1036036" cy="103603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7375" r="24837" b="30163"/>
          <a:stretch/>
        </p:blipFill>
        <p:spPr>
          <a:xfrm>
            <a:off x="5695663" y="5038029"/>
            <a:ext cx="1250467" cy="1774795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</a:blip>
          <a:srcRect l="23109" t="1236" r="25486" b="28725"/>
          <a:stretch/>
        </p:blipFill>
        <p:spPr>
          <a:xfrm>
            <a:off x="4863354" y="3971499"/>
            <a:ext cx="1364279" cy="1731793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27420" r="22304" b="32379"/>
          <a:stretch/>
        </p:blipFill>
        <p:spPr>
          <a:xfrm>
            <a:off x="4114774" y="3005550"/>
            <a:ext cx="1362836" cy="1627168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18" y="1794541"/>
            <a:ext cx="1488258" cy="1786555"/>
          </a:xfrm>
          <a:prstGeom prst="rect">
            <a:avLst/>
          </a:prstGeom>
        </p:spPr>
      </p:pic>
      <p:pic>
        <p:nvPicPr>
          <p:cNvPr id="19" name="Picture 1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5" y="2857499"/>
            <a:ext cx="2889783" cy="3840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1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0.79167 0.73148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83" y="36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9640" y="1512570"/>
            <a:ext cx="4150360" cy="4150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080000" y="744289"/>
            <a:ext cx="6111165" cy="4918641"/>
            <a:chOff x="5080000" y="744289"/>
            <a:chExt cx="6111165" cy="4918641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0000" y="744289"/>
              <a:ext cx="6111165" cy="4918641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/>
            <a:srcRect r="44961"/>
            <a:stretch/>
          </p:blipFill>
          <p:spPr>
            <a:xfrm>
              <a:off x="6358237" y="942430"/>
              <a:ext cx="3468152" cy="1140279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377219" y="2280850"/>
              <a:ext cx="530897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Ghi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nhớ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nội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dung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tập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VBT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Toán</a:t>
              </a:r>
              <a:endParaRPr kumimoji="0" lang="en-GB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  <a:p>
              <a:pPr marL="285750" marR="0" lvl="0" indent="-28575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Chuẩn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bị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GB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GB" sz="32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sau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4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1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8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30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3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</a:endParaRPr>
          </a:p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" y="5108354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 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4" y="1626441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806133" y="3418296"/>
            <a:ext cx="2452370" cy="2067560"/>
          </a:xfrm>
          <a:prstGeom prst="rect">
            <a:avLst/>
          </a:prstGeom>
        </p:spPr>
      </p:pic>
      <p:pic>
        <p:nvPicPr>
          <p:cNvPr id="5" name="图片 3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3785121" y="3418296"/>
            <a:ext cx="2139270" cy="2109832"/>
          </a:xfrm>
          <a:prstGeom prst="rect">
            <a:avLst/>
          </a:prstGeom>
        </p:spPr>
      </p:pic>
      <p:pic>
        <p:nvPicPr>
          <p:cNvPr id="7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6118542" y="3454672"/>
            <a:ext cx="2452370" cy="2037080"/>
          </a:xfrm>
          <a:prstGeom prst="rect">
            <a:avLst/>
          </a:prstGeom>
        </p:spPr>
      </p:pic>
      <p:pic>
        <p:nvPicPr>
          <p:cNvPr id="8" name="图片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5063" y="3119120"/>
            <a:ext cx="2665912" cy="2665912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409462" y="777403"/>
            <a:ext cx="9176068" cy="1913092"/>
            <a:chOff x="1268095" y="3746863"/>
            <a:chExt cx="2421800" cy="536121"/>
          </a:xfrm>
        </p:grpSpPr>
        <p:sp>
          <p:nvSpPr>
            <p:cNvPr id="11" name="文本框 17">
              <a:extLst>
                <a:ext uri="{FF2B5EF4-FFF2-40B4-BE49-F238E27FC236}">
                  <a16:creationId xmlns:a16="http://schemas.microsoft.com/office/drawing/2014/main" id="{3038CB48-43C5-47BF-9917-F81B41DA23B1}"/>
                </a:ext>
              </a:extLst>
            </p:cNvPr>
            <p:cNvSpPr txBox="1"/>
            <p:nvPr/>
          </p:nvSpPr>
          <p:spPr>
            <a:xfrm>
              <a:off x="1333410" y="3804829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B54D06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2" name="文本框 18"/>
            <p:cNvSpPr txBox="1"/>
            <p:nvPr/>
          </p:nvSpPr>
          <p:spPr>
            <a:xfrm>
              <a:off x="1268095" y="3746863"/>
              <a:ext cx="2356485" cy="478155"/>
            </a:xfrm>
            <a:custGeom>
              <a:avLst/>
              <a:gdLst>
                <a:gd name="connsiteX0" fmla="*/ 0 w 2356485"/>
                <a:gd name="connsiteY0" fmla="*/ 0 h 478155"/>
                <a:gd name="connsiteX1" fmla="*/ 2356485 w 2356485"/>
                <a:gd name="connsiteY1" fmla="*/ 0 h 478155"/>
                <a:gd name="connsiteX2" fmla="*/ 2356485 w 2356485"/>
                <a:gd name="connsiteY2" fmla="*/ 478155 h 478155"/>
                <a:gd name="connsiteX3" fmla="*/ 0 w 2356485"/>
                <a:gd name="connsiteY3" fmla="*/ 478155 h 478155"/>
                <a:gd name="connsiteX4" fmla="*/ 0 w 2356485"/>
                <a:gd name="connsiteY4" fmla="*/ 0 h 478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56485" h="478155" fill="none" extrusionOk="0">
                  <a:moveTo>
                    <a:pt x="0" y="0"/>
                  </a:moveTo>
                  <a:cubicBezTo>
                    <a:pt x="1033992" y="10773"/>
                    <a:pt x="1774310" y="-97671"/>
                    <a:pt x="2356485" y="0"/>
                  </a:cubicBezTo>
                  <a:cubicBezTo>
                    <a:pt x="2380685" y="148019"/>
                    <a:pt x="2341611" y="356312"/>
                    <a:pt x="2356485" y="478155"/>
                  </a:cubicBezTo>
                  <a:cubicBezTo>
                    <a:pt x="1521984" y="505449"/>
                    <a:pt x="843993" y="496060"/>
                    <a:pt x="0" y="478155"/>
                  </a:cubicBezTo>
                  <a:cubicBezTo>
                    <a:pt x="-17959" y="362352"/>
                    <a:pt x="27449" y="105842"/>
                    <a:pt x="0" y="0"/>
                  </a:cubicBezTo>
                  <a:close/>
                </a:path>
                <a:path w="2356485" h="478155" stroke="0" extrusionOk="0">
                  <a:moveTo>
                    <a:pt x="0" y="0"/>
                  </a:moveTo>
                  <a:cubicBezTo>
                    <a:pt x="993752" y="-39195"/>
                    <a:pt x="1624532" y="-59810"/>
                    <a:pt x="2356485" y="0"/>
                  </a:cubicBezTo>
                  <a:cubicBezTo>
                    <a:pt x="2368917" y="82176"/>
                    <a:pt x="2322692" y="352227"/>
                    <a:pt x="2356485" y="478155"/>
                  </a:cubicBezTo>
                  <a:cubicBezTo>
                    <a:pt x="1625676" y="553820"/>
                    <a:pt x="666553" y="627811"/>
                    <a:pt x="0" y="478155"/>
                  </a:cubicBezTo>
                  <a:cubicBezTo>
                    <a:pt x="-7300" y="319028"/>
                    <a:pt x="24222" y="56148"/>
                    <a:pt x="0" y="0"/>
                  </a:cubicBezTo>
                  <a:close/>
                </a:path>
              </a:pathLst>
            </a:custGeom>
            <a:solidFill>
              <a:srgbClr val="FFF1DA"/>
            </a:solidFill>
            <a:ln w="19050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228653754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algn="ctr">
                <a:defRPr>
                  <a:solidFill>
                    <a:schemeClr val="tx1"/>
                  </a:solidFill>
                  <a:cs typeface="+mn-ea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6" name="Picture 1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49178" y="847122"/>
            <a:ext cx="9083827" cy="156680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507551" y="868316"/>
            <a:ext cx="9567080" cy="4501607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GB" sz="4000" b="0" i="0" u="sng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sng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đua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trì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kumimoji="0" lang="en-GB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6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8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1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3" dur="1" fill="hold"/>
                                        <p:tgtEl>
                                          <p:spTgt spid="1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7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Kết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quả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8 : 2 = 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5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4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3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746" y="2228138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9909" y="513919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图片 3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6" b="7846"/>
          <a:stretch/>
        </p:blipFill>
        <p:spPr>
          <a:xfrm>
            <a:off x="2018517" y="1028529"/>
            <a:ext cx="1126989" cy="95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4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6 : 3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có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dư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đúng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kumimoji="0" lang="en-GB" altLang="zh-CN" sz="48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không</a:t>
              </a:r>
              <a:r>
                <a:rPr kumimoji="0" lang="en-GB" altLang="zh-CN" sz="4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?</a:t>
              </a:r>
              <a:endParaRPr kumimoji="0" lang="zh-CN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2" name="Group b"/>
          <p:cNvGrpSpPr/>
          <p:nvPr/>
        </p:nvGrpSpPr>
        <p:grpSpPr>
          <a:xfrm>
            <a:off x="4920976" y="3490811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SAI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813544" y="1375449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GB" altLang="zh-CN" sz="7200" spc="100" dirty="0" smtClean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ĐÚNG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090" y="1126036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62" y="3481045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" b="688"/>
          <a:stretch/>
        </p:blipFill>
        <p:spPr>
          <a:xfrm>
            <a:off x="2066800" y="846584"/>
            <a:ext cx="1058982" cy="104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0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Số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dư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trong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phép</a:t>
              </a:r>
              <a:r>
                <a:rPr lang="en-GB" altLang="zh-CN" sz="5400" dirty="0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</a:t>
              </a:r>
              <a:r>
                <a:rPr lang="en-GB" altLang="zh-CN" sz="5400" dirty="0" err="1" smtClean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tính</a:t>
              </a:r>
              <a:endParaRPr lang="en-GB" altLang="zh-CN" sz="54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5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 : 2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là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 panose="020B0604020202020204" pitchFamily="34" charset="0"/>
                </a:rPr>
                <a:t>: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思源黑体 CN Medium" panose="020B06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3</a:t>
                </a:r>
                <a:endParaRPr kumimoji="0" lang="zh-CN" altLang="en-US" sz="28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286631" cy="1371034"/>
            <a:chOff x="4948385" y="2557708"/>
            <a:chExt cx="6286631" cy="1371034"/>
          </a:xfrm>
        </p:grpSpPr>
        <p:grpSp>
          <p:nvGrpSpPr>
            <p:cNvPr id="67" name="Group 66"/>
            <p:cNvGrpSpPr/>
            <p:nvPr/>
          </p:nvGrpSpPr>
          <p:grpSpPr>
            <a:xfrm>
              <a:off x="5469054" y="2608022"/>
              <a:ext cx="5765962" cy="1320720"/>
              <a:chOff x="1268095" y="3746863"/>
              <a:chExt cx="2421800" cy="536121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2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7200" b="0" i="0" u="none" strike="noStrike" kern="1200" cap="none" spc="10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sym typeface="Arial" panose="020B0604020202020204" pitchFamily="34" charset="0"/>
                  </a:rPr>
                  <a:t>1</a:t>
                </a:r>
                <a:endParaRPr kumimoji="0" lang="zh-CN" altLang="en-US" sz="72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868" y="286892"/>
            <a:ext cx="1885950" cy="17680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140" y="4115272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840" y="2255271"/>
            <a:ext cx="1583678" cy="1583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3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0" b="8450"/>
          <a:stretch/>
        </p:blipFill>
        <p:spPr>
          <a:xfrm>
            <a:off x="1985008" y="710184"/>
            <a:ext cx="1109355" cy="92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0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920599" y="889873"/>
            <a:ext cx="3608751" cy="4776124"/>
            <a:chOff x="1122680" y="1816100"/>
            <a:chExt cx="2918006" cy="3819075"/>
          </a:xfrm>
        </p:grpSpPr>
        <p:sp>
          <p:nvSpPr>
            <p:cNvPr id="61" name="矩形: 圆角 19">
              <a:extLst>
                <a:ext uri="{FF2B5EF4-FFF2-40B4-BE49-F238E27FC236}">
                  <a16:creationId xmlns:a16="http://schemas.microsoft.com/office/drawing/2014/main" id="{508F0F7B-540E-4BDD-841E-9EBB0DAA2840}"/>
                </a:ext>
              </a:extLst>
            </p:cNvPr>
            <p:cNvSpPr/>
            <p:nvPr/>
          </p:nvSpPr>
          <p:spPr>
            <a:xfrm>
              <a:off x="1278436" y="1850575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rgbClr val="B54D06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  <p:sp>
          <p:nvSpPr>
            <p:cNvPr id="62" name="矩形: 圆角 21"/>
            <p:cNvSpPr/>
            <p:nvPr/>
          </p:nvSpPr>
          <p:spPr>
            <a:xfrm>
              <a:off x="1122680" y="1816100"/>
              <a:ext cx="2762250" cy="3784600"/>
            </a:xfrm>
            <a:custGeom>
              <a:avLst/>
              <a:gdLst>
                <a:gd name="connsiteX0" fmla="*/ 0 w 2762250"/>
                <a:gd name="connsiteY0" fmla="*/ 273739 h 3784600"/>
                <a:gd name="connsiteX1" fmla="*/ 273739 w 2762250"/>
                <a:gd name="connsiteY1" fmla="*/ 0 h 3784600"/>
                <a:gd name="connsiteX2" fmla="*/ 2488511 w 2762250"/>
                <a:gd name="connsiteY2" fmla="*/ 0 h 3784600"/>
                <a:gd name="connsiteX3" fmla="*/ 2762250 w 2762250"/>
                <a:gd name="connsiteY3" fmla="*/ 273739 h 3784600"/>
                <a:gd name="connsiteX4" fmla="*/ 2762250 w 2762250"/>
                <a:gd name="connsiteY4" fmla="*/ 3510861 h 3784600"/>
                <a:gd name="connsiteX5" fmla="*/ 2488511 w 2762250"/>
                <a:gd name="connsiteY5" fmla="*/ 3784600 h 3784600"/>
                <a:gd name="connsiteX6" fmla="*/ 273739 w 2762250"/>
                <a:gd name="connsiteY6" fmla="*/ 3784600 h 3784600"/>
                <a:gd name="connsiteX7" fmla="*/ 0 w 2762250"/>
                <a:gd name="connsiteY7" fmla="*/ 3510861 h 3784600"/>
                <a:gd name="connsiteX8" fmla="*/ 0 w 2762250"/>
                <a:gd name="connsiteY8" fmla="*/ 273739 h 378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62250" h="3784600" fill="none" extrusionOk="0">
                  <a:moveTo>
                    <a:pt x="0" y="273739"/>
                  </a:moveTo>
                  <a:cubicBezTo>
                    <a:pt x="6900" y="148001"/>
                    <a:pt x="132483" y="27222"/>
                    <a:pt x="273739" y="0"/>
                  </a:cubicBezTo>
                  <a:cubicBezTo>
                    <a:pt x="780968" y="-36474"/>
                    <a:pt x="2074172" y="-131175"/>
                    <a:pt x="2488511" y="0"/>
                  </a:cubicBezTo>
                  <a:cubicBezTo>
                    <a:pt x="2642246" y="4696"/>
                    <a:pt x="2741110" y="139907"/>
                    <a:pt x="2762250" y="273739"/>
                  </a:cubicBezTo>
                  <a:cubicBezTo>
                    <a:pt x="2860386" y="958710"/>
                    <a:pt x="2747270" y="2997164"/>
                    <a:pt x="2762250" y="3510861"/>
                  </a:cubicBezTo>
                  <a:cubicBezTo>
                    <a:pt x="2768707" y="3660522"/>
                    <a:pt x="2628784" y="3778202"/>
                    <a:pt x="2488511" y="3784600"/>
                  </a:cubicBezTo>
                  <a:cubicBezTo>
                    <a:pt x="1903160" y="3903526"/>
                    <a:pt x="713704" y="3748705"/>
                    <a:pt x="273739" y="3784600"/>
                  </a:cubicBezTo>
                  <a:cubicBezTo>
                    <a:pt x="118189" y="3790638"/>
                    <a:pt x="-11458" y="3671493"/>
                    <a:pt x="0" y="3510861"/>
                  </a:cubicBezTo>
                  <a:cubicBezTo>
                    <a:pt x="-96102" y="2394014"/>
                    <a:pt x="48379" y="1018912"/>
                    <a:pt x="0" y="273739"/>
                  </a:cubicBezTo>
                  <a:close/>
                </a:path>
                <a:path w="2762250" h="3784600" stroke="0" extrusionOk="0">
                  <a:moveTo>
                    <a:pt x="0" y="273739"/>
                  </a:moveTo>
                  <a:cubicBezTo>
                    <a:pt x="-6030" y="105143"/>
                    <a:pt x="129723" y="-7824"/>
                    <a:pt x="273739" y="0"/>
                  </a:cubicBezTo>
                  <a:cubicBezTo>
                    <a:pt x="1047500" y="138061"/>
                    <a:pt x="1637073" y="95278"/>
                    <a:pt x="2488511" y="0"/>
                  </a:cubicBezTo>
                  <a:cubicBezTo>
                    <a:pt x="2633097" y="-24048"/>
                    <a:pt x="2760314" y="130874"/>
                    <a:pt x="2762250" y="273739"/>
                  </a:cubicBezTo>
                  <a:cubicBezTo>
                    <a:pt x="2688449" y="722461"/>
                    <a:pt x="2809263" y="2558356"/>
                    <a:pt x="2762250" y="3510861"/>
                  </a:cubicBezTo>
                  <a:cubicBezTo>
                    <a:pt x="2741149" y="3670203"/>
                    <a:pt x="2648256" y="3776987"/>
                    <a:pt x="2488511" y="3784600"/>
                  </a:cubicBezTo>
                  <a:cubicBezTo>
                    <a:pt x="2226330" y="3753440"/>
                    <a:pt x="1320669" y="3891461"/>
                    <a:pt x="273739" y="3784600"/>
                  </a:cubicBezTo>
                  <a:cubicBezTo>
                    <a:pt x="130924" y="3768414"/>
                    <a:pt x="17365" y="3663825"/>
                    <a:pt x="0" y="3510861"/>
                  </a:cubicBezTo>
                  <a:cubicBezTo>
                    <a:pt x="-80007" y="2923976"/>
                    <a:pt x="67080" y="1345095"/>
                    <a:pt x="0" y="273739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B54D06"/>
              </a:solidFill>
              <a:extLst>
                <a:ext uri="{C807C97D-BFC1-408E-A445-0C87EB9F89A2}">
                  <ask:lineSketchStyleProps xmlns:ask="http://schemas.microsoft.com/office/drawing/2018/sketchyshapes" xmlns="" sd="3690286337">
                    <a:prstGeom prst="roundRect">
                      <a:avLst>
                        <a:gd name="adj" fmla="val 9910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zh-CN" sz="5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Câu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nào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sau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đây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là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 </a:t>
              </a:r>
              <a:r>
                <a:rPr kumimoji="0" lang="en-GB" altLang="zh-CN" sz="5400" b="0" i="0" u="none" strike="noStrike" kern="1200" cap="none" spc="0" normalizeH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đúng</a:t>
              </a:r>
              <a:r>
                <a:rPr kumimoji="0" lang="en-GB" altLang="zh-CN" sz="54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cs typeface="+mn-cs"/>
                  <a:sym typeface="Arial" panose="020B0604020202020204" pitchFamily="34" charset="0"/>
                </a:rPr>
                <a:t>?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思源黑体 CN Medium" panose="020B0600000000000000" pitchFamily="34" charset="-122"/>
                <a:cs typeface="+mn-cs"/>
                <a:sym typeface="Arial" panose="020B0604020202020204" pitchFamily="34" charset="0"/>
              </a:endParaRPr>
            </a:p>
          </p:txBody>
        </p:sp>
      </p:grpSp>
      <p:grpSp>
        <p:nvGrpSpPr>
          <p:cNvPr id="103" name="Group c"/>
          <p:cNvGrpSpPr/>
          <p:nvPr/>
        </p:nvGrpSpPr>
        <p:grpSpPr>
          <a:xfrm>
            <a:off x="4689219" y="4328604"/>
            <a:ext cx="6612802" cy="1534349"/>
            <a:chOff x="4689219" y="4328604"/>
            <a:chExt cx="6612802" cy="1534349"/>
          </a:xfrm>
        </p:grpSpPr>
        <p:grpSp>
          <p:nvGrpSpPr>
            <p:cNvPr id="70" name="Group 69"/>
            <p:cNvGrpSpPr/>
            <p:nvPr/>
          </p:nvGrpSpPr>
          <p:grpSpPr>
            <a:xfrm>
              <a:off x="5536059" y="4328604"/>
              <a:ext cx="5765962" cy="1320720"/>
              <a:chOff x="1268095" y="3746863"/>
              <a:chExt cx="2421800" cy="536121"/>
            </a:xfrm>
          </p:grpSpPr>
          <p:sp>
            <p:nvSpPr>
              <p:cNvPr id="71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72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bé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hơn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chia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37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4689219" y="4394865"/>
              <a:ext cx="1561143" cy="1468088"/>
              <a:chOff x="3452031" y="1404273"/>
              <a:chExt cx="1016859" cy="609422"/>
            </a:xfrm>
          </p:grpSpPr>
          <p:sp>
            <p:nvSpPr>
              <p:cNvPr id="39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716602" y="1453022"/>
                <a:ext cx="63968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452031" y="1438017"/>
                <a:ext cx="885799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2" name="Group b"/>
          <p:cNvGrpSpPr/>
          <p:nvPr/>
        </p:nvGrpSpPr>
        <p:grpSpPr>
          <a:xfrm>
            <a:off x="4948385" y="2557708"/>
            <a:ext cx="6331130" cy="1371037"/>
            <a:chOff x="4948385" y="2557708"/>
            <a:chExt cx="6331130" cy="1371037"/>
          </a:xfrm>
        </p:grpSpPr>
        <p:grpSp>
          <p:nvGrpSpPr>
            <p:cNvPr id="67" name="Group 66"/>
            <p:cNvGrpSpPr/>
            <p:nvPr/>
          </p:nvGrpSpPr>
          <p:grpSpPr>
            <a:xfrm>
              <a:off x="5624560" y="2656156"/>
              <a:ext cx="5654955" cy="1272589"/>
              <a:chOff x="1333410" y="3766401"/>
              <a:chExt cx="2375175" cy="516583"/>
            </a:xfrm>
          </p:grpSpPr>
          <p:sp>
            <p:nvSpPr>
              <p:cNvPr id="68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9" name="文本框 18"/>
              <p:cNvSpPr txBox="1"/>
              <p:nvPr/>
            </p:nvSpPr>
            <p:spPr>
              <a:xfrm>
                <a:off x="1352100" y="3766401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lvl="0">
                  <a:defRPr/>
                </a:pP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bằng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 err="1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lang="en-GB" altLang="zh-CN" sz="4000" spc="100" dirty="0" smtClean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lang="en-GB" altLang="zh-CN" sz="4000" spc="100" dirty="0">
                    <a:solidFill>
                      <a:prstClr val="black"/>
                    </a:solidFill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chia</a:t>
                </a:r>
                <a:endParaRPr lang="zh-CN" altLang="en-US" sz="4000" spc="100" dirty="0">
                  <a:solidFill>
                    <a:prstClr val="black"/>
                  </a:solidFill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4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21111617">
              <a:off x="4948385" y="2557708"/>
              <a:ext cx="967097" cy="1260217"/>
              <a:chOff x="2659950" y="1396779"/>
              <a:chExt cx="617985" cy="605419"/>
            </a:xfrm>
          </p:grpSpPr>
          <p:sp>
            <p:nvSpPr>
              <p:cNvPr id="6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659950" y="1396779"/>
                <a:ext cx="617985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763353" y="1494559"/>
                <a:ext cx="489364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roup a"/>
          <p:cNvGrpSpPr/>
          <p:nvPr/>
        </p:nvGrpSpPr>
        <p:grpSpPr>
          <a:xfrm>
            <a:off x="4987475" y="485138"/>
            <a:ext cx="6220132" cy="1501840"/>
            <a:chOff x="4987475" y="485138"/>
            <a:chExt cx="6220132" cy="1501840"/>
          </a:xfrm>
        </p:grpSpPr>
        <p:grpSp>
          <p:nvGrpSpPr>
            <p:cNvPr id="64" name="Group 63"/>
            <p:cNvGrpSpPr/>
            <p:nvPr/>
          </p:nvGrpSpPr>
          <p:grpSpPr>
            <a:xfrm>
              <a:off x="5441645" y="666258"/>
              <a:ext cx="5765962" cy="1320720"/>
              <a:chOff x="1268095" y="3746863"/>
              <a:chExt cx="2421800" cy="536121"/>
            </a:xfrm>
          </p:grpSpPr>
          <p:sp>
            <p:nvSpPr>
              <p:cNvPr id="65" name="文本框 17">
                <a:extLst>
                  <a:ext uri="{FF2B5EF4-FFF2-40B4-BE49-F238E27FC236}">
                    <a16:creationId xmlns:a16="http://schemas.microsoft.com/office/drawing/2014/main" id="{3038CB48-43C5-47BF-9917-F81B41DA23B1}"/>
                  </a:ext>
                </a:extLst>
              </p:cNvPr>
              <p:cNvSpPr txBox="1"/>
              <p:nvPr/>
            </p:nvSpPr>
            <p:spPr>
              <a:xfrm>
                <a:off x="1333410" y="3804829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rgbClr val="B54D06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  <p:sp>
            <p:nvSpPr>
              <p:cNvPr id="66" name="文本框 18"/>
              <p:cNvSpPr txBox="1"/>
              <p:nvPr/>
            </p:nvSpPr>
            <p:spPr>
              <a:xfrm>
                <a:off x="1268095" y="3746863"/>
                <a:ext cx="2356485" cy="478155"/>
              </a:xfrm>
              <a:custGeom>
                <a:avLst/>
                <a:gdLst>
                  <a:gd name="connsiteX0" fmla="*/ 0 w 2356485"/>
                  <a:gd name="connsiteY0" fmla="*/ 0 h 478155"/>
                  <a:gd name="connsiteX1" fmla="*/ 2356485 w 2356485"/>
                  <a:gd name="connsiteY1" fmla="*/ 0 h 478155"/>
                  <a:gd name="connsiteX2" fmla="*/ 2356485 w 2356485"/>
                  <a:gd name="connsiteY2" fmla="*/ 478155 h 478155"/>
                  <a:gd name="connsiteX3" fmla="*/ 0 w 2356485"/>
                  <a:gd name="connsiteY3" fmla="*/ 478155 h 478155"/>
                  <a:gd name="connsiteX4" fmla="*/ 0 w 2356485"/>
                  <a:gd name="connsiteY4" fmla="*/ 0 h 478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6485" h="478155" fill="none" extrusionOk="0">
                    <a:moveTo>
                      <a:pt x="0" y="0"/>
                    </a:moveTo>
                    <a:cubicBezTo>
                      <a:pt x="1033992" y="10773"/>
                      <a:pt x="1774310" y="-97671"/>
                      <a:pt x="2356485" y="0"/>
                    </a:cubicBezTo>
                    <a:cubicBezTo>
                      <a:pt x="2380685" y="148019"/>
                      <a:pt x="2341611" y="356312"/>
                      <a:pt x="2356485" y="478155"/>
                    </a:cubicBezTo>
                    <a:cubicBezTo>
                      <a:pt x="1521984" y="505449"/>
                      <a:pt x="843993" y="496060"/>
                      <a:pt x="0" y="478155"/>
                    </a:cubicBezTo>
                    <a:cubicBezTo>
                      <a:pt x="-17959" y="362352"/>
                      <a:pt x="27449" y="105842"/>
                      <a:pt x="0" y="0"/>
                    </a:cubicBezTo>
                    <a:close/>
                  </a:path>
                  <a:path w="2356485" h="478155" stroke="0" extrusionOk="0">
                    <a:moveTo>
                      <a:pt x="0" y="0"/>
                    </a:moveTo>
                    <a:cubicBezTo>
                      <a:pt x="993752" y="-39195"/>
                      <a:pt x="1624532" y="-59810"/>
                      <a:pt x="2356485" y="0"/>
                    </a:cubicBezTo>
                    <a:cubicBezTo>
                      <a:pt x="2368917" y="82176"/>
                      <a:pt x="2322692" y="352227"/>
                      <a:pt x="2356485" y="478155"/>
                    </a:cubicBezTo>
                    <a:cubicBezTo>
                      <a:pt x="1625676" y="553820"/>
                      <a:pt x="666553" y="627811"/>
                      <a:pt x="0" y="478155"/>
                    </a:cubicBezTo>
                    <a:cubicBezTo>
                      <a:pt x="-7300" y="319028"/>
                      <a:pt x="24222" y="56148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rgbClr val="B54D06"/>
                </a:solidFill>
                <a:extLst>
                  <a:ext uri="{C807C97D-BFC1-408E-A445-0C87EB9F89A2}">
                    <ask:lineSketchStyleProps xmlns:ask="http://schemas.microsoft.com/office/drawing/2018/sketchyshapes" xmlns="" sd="228653754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algn="ctr">
                  <a:defRPr>
                    <a:solidFill>
                      <a:schemeClr val="tx1"/>
                    </a:solidFill>
                    <a:cs typeface="+mn-ea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altLang="zh-CN" sz="4000" b="0" i="0" u="none" strike="noStrike" kern="1200" cap="none" spc="10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dư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lớn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hơn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</a:t>
                </a:r>
                <a:r>
                  <a:rPr kumimoji="0" lang="en-GB" altLang="zh-CN" sz="4000" b="0" i="0" u="none" strike="noStrike" kern="1200" cap="none" spc="100" normalizeH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số</a:t>
                </a:r>
                <a:r>
                  <a:rPr kumimoji="0" lang="en-GB" altLang="zh-CN" sz="4000" b="0" i="0" u="none" strike="noStrike" kern="1200" cap="none" spc="100" normalizeH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思源黑体 CN Medium" panose="020B0600000000000000" pitchFamily="34" charset="-122"/>
                    <a:sym typeface="Arial" panose="020B0604020202020204" pitchFamily="34" charset="0"/>
                  </a:rPr>
                  <a:t> chia</a:t>
                </a:r>
                <a:endParaRPr kumimoji="0" lang="zh-CN" altLang="en-US" sz="4000" b="0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思源黑体 CN Medium" panose="020B0600000000000000" pitchFamily="34" charset="-122"/>
                  <a:sym typeface="Arial" panose="020B0604020202020204" pitchFamily="34" charset="0"/>
                </a:endParaRPr>
              </a:p>
            </p:txBody>
          </p:sp>
        </p:grpSp>
        <p:grpSp>
          <p:nvGrpSpPr>
            <p:cNvPr id="75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4987475" y="485138"/>
              <a:ext cx="1163264" cy="1453863"/>
              <a:chOff x="1702688" y="1359262"/>
              <a:chExt cx="519674" cy="648887"/>
            </a:xfrm>
          </p:grpSpPr>
          <p:sp>
            <p:nvSpPr>
              <p:cNvPr id="77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49123" y="1487306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7" name="Picture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618" y="4228519"/>
            <a:ext cx="1511804" cy="1417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9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2595" y="2473821"/>
            <a:ext cx="1236556" cy="12365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9" name="Picture 9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44" y="612182"/>
            <a:ext cx="1343497" cy="1343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3" name="图片 5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8355" y="1031215"/>
            <a:ext cx="1170175" cy="11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81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bao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44072" y="935491"/>
            <a:ext cx="5475981" cy="56018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7053" y="310941"/>
            <a:ext cx="1051166" cy="10407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234" y="470951"/>
            <a:ext cx="2029478" cy="9290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73369" y="470951"/>
            <a:ext cx="8992379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15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6000" r="-4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91045" y="937847"/>
            <a:ext cx="11048029" cy="5373779"/>
          </a:xfrm>
          <a:prstGeom prst="rect">
            <a:avLst/>
          </a:prstGeom>
          <a:solidFill>
            <a:schemeClr val="bg1">
              <a:alpha val="32000"/>
            </a:schemeClr>
          </a:solidFill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Năng lực đặc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endParaRPr lang="vi-VN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Củng cố thực hành đặt tính và tính các phép chia.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Vận dụng giải các bài toán thực tế liên quan đến phép chia hết và phép chia có dư (một bước tính).</a:t>
            </a:r>
          </a:p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Năng lực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endParaRPr lang="vi-VN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giải quyết vấn đề, năng lực tư duy và lập luận toán học.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giao tiếp toán học thông qua hoạt động khám phá kiến thức mới và hoạt động giải quyết các bài toán.</a:t>
            </a: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Năng lực giao tiếp và hợp tác: hoạt động nhóm.</a:t>
            </a:r>
          </a:p>
          <a:p>
            <a:pPr lvl="0" algn="just">
              <a:lnSpc>
                <a:spcPct val="120000"/>
              </a:lnSpc>
            </a:pP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Phẩm </a:t>
            </a:r>
            <a:r>
              <a:rPr lang="vi-VN" sz="26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endParaRPr lang="vi-VN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>
              <a:lnSpc>
                <a:spcPct val="120000"/>
              </a:lnSpc>
            </a:pP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Phẩm chất nhân </a:t>
            </a: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GB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</a:t>
            </a:r>
            <a:r>
              <a:rPr lang="en-GB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trách </a:t>
            </a:r>
            <a:r>
              <a:rPr lang="vi-VN" sz="2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vi-VN" sz="2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2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145"/>
          <a:stretch/>
        </p:blipFill>
        <p:spPr>
          <a:xfrm>
            <a:off x="3206016" y="1"/>
            <a:ext cx="5492507" cy="93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7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717</Words>
  <Application>Microsoft Office PowerPoint</Application>
  <PresentationFormat>Widescreen</PresentationFormat>
  <Paragraphs>129</Paragraphs>
  <Slides>24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Calibri</vt:lpstr>
      <vt:lpstr>#9Slide07 HoneyCream</vt:lpstr>
      <vt:lpstr>Cambria Math</vt:lpstr>
      <vt:lpstr>等线</vt:lpstr>
      <vt:lpstr>Arial</vt:lpstr>
      <vt:lpstr>SVN-Dancing Script</vt:lpstr>
      <vt:lpstr>Cambria</vt:lpstr>
      <vt:lpstr>#9Slide05 Bodega Script</vt:lpstr>
      <vt:lpstr>思源黑体 CN Medium</vt:lpstr>
      <vt:lpstr>Calibri Light</vt:lpstr>
      <vt:lpstr>UVN But Long 2</vt:lpstr>
      <vt:lpstr>Times New Roman</vt:lpstr>
      <vt:lpstr>OpenSans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</cp:revision>
  <dcterms:created xsi:type="dcterms:W3CDTF">2022-10-22T11:22:48Z</dcterms:created>
  <dcterms:modified xsi:type="dcterms:W3CDTF">2022-10-24T05:39:44Z</dcterms:modified>
</cp:coreProperties>
</file>