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3" r:id="rId6"/>
    <p:sldId id="259" r:id="rId7"/>
    <p:sldId id="264" r:id="rId8"/>
    <p:sldId id="265" r:id="rId9"/>
    <p:sldId id="266" r:id="rId10"/>
    <p:sldId id="267" r:id="rId11"/>
    <p:sldId id="260" r:id="rId12"/>
    <p:sldId id="268" r:id="rId13"/>
    <p:sldId id="269" r:id="rId14"/>
    <p:sldId id="270" r:id="rId15"/>
    <p:sldId id="261" r:id="rId16"/>
    <p:sldId id="271" r:id="rId17"/>
    <p:sldId id="262" r:id="rId18"/>
    <p:sldId id="272" r:id="rId19"/>
    <p:sldId id="273" r:id="rId20"/>
  </p:sldIdLst>
  <p:sldSz cx="12192000" cy="6858000"/>
  <p:notesSz cx="6858000" cy="9144000"/>
  <p:embeddedFontLst>
    <p:embeddedFont>
      <p:font typeface="SVN-Ready" panose="02040603050506020204" pitchFamily="18" charset="0"/>
      <p:regular r:id="rId21"/>
    </p:embeddedFont>
    <p:embeddedFont>
      <p:font typeface="#9Slide05 Bodega Script" pitchFamily="2" charset="0"/>
      <p:regular r:id="rId22"/>
    </p:embeddedFont>
    <p:embeddedFont>
      <p:font typeface="#9Slide03 BoosterNextFYBlack" panose="020B0604020202020204" charset="0"/>
      <p:regular r:id="rId23"/>
    </p:embeddedFont>
    <p:embeddedFont>
      <p:font typeface="#9Slide07 HoneyCream" pitchFamily="2" charset="0"/>
      <p:regular r:id="rId24"/>
    </p:embeddedFont>
    <p:embeddedFont>
      <p:font typeface="SVN-Newton" panose="02040603050506020204" pitchFamily="18" charset="0"/>
      <p:regular r:id="rId25"/>
    </p:embeddedFont>
    <p:embeddedFont>
      <p:font typeface="SVN-Cookies" panose="02040603050506020204" pitchFamily="18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Fredoka One" panose="020B0604020202020204" charset="0"/>
      <p:regular r:id="rId29"/>
    </p:embeddedFont>
    <p:embeddedFont>
      <p:font typeface="맑은 고딕" panose="020B0503020000020004" pitchFamily="34" charset="-127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SVN-Dancing Script" panose="02040603050506020204" pitchFamily="18" charset="0"/>
      <p:regular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B54C"/>
    <a:srgbClr val="D86339"/>
    <a:srgbClr val="FAB618"/>
    <a:srgbClr val="FDA468"/>
    <a:srgbClr val="FFFFFF"/>
    <a:srgbClr val="D86237"/>
    <a:srgbClr val="ACB44B"/>
    <a:srgbClr val="8EB078"/>
    <a:srgbClr val="A46C2C"/>
    <a:srgbClr val="FFF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42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106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39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71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10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99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789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9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713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21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140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66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48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AC01E-4131-DCCF-C8CD-BD3279D4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255BD2-746E-5E1A-5C1E-A27958B6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C44AE0-C242-360C-5A6E-5A26B4D4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C28488-C6D7-3A1F-03C3-CC96BAB7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604C4-5BE0-82BE-4DD6-C23725BC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56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3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664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8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B238D5-8924-71E2-E289-21234059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8C6B25-D7A6-9726-6368-A1CD6F10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90F9B0E-91D1-BE61-714B-DA6C3277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81195B-2A1B-DD33-2D66-65070229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0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69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87C8A1-D483-0FD5-3689-4972F8FB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73D13-0653-AE03-41DE-3356B155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FD5014-21E5-2EF1-C96C-FB881000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66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7A55A5-D632-4CAF-14EA-5D87727D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6C3321-D209-8AA3-E9AD-439F20AA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867DCE-BFF8-FEF7-706B-BEEFB14AB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C30291-415F-AB66-BC53-627A033F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964406-FA07-36C0-796A-F12B09CD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15F662-EB35-2312-84A2-53593641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27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581F1B-1C6B-9A06-C3A2-77AE48CB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8276470-71DF-6CD9-3199-61E022B47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D21AFC-AFEF-7E1D-ECE0-7A9E1A410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2B2A5D-B884-0B25-9C22-C02F91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E239875-3B2B-2CD6-8922-A38F0ACD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546FA7-EC21-BC0A-900E-FF504065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3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69FF8-D135-FFB1-BAAA-E8871062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18BF038-B931-1372-F0A0-D9CEE974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226044-6E48-C311-22A3-B0BE3CD5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4BEE1F-8D3D-E12B-7B01-04901019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BBCE0A-2ED7-A4DE-631E-C29C29E0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04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5696325-6945-4AF5-54EC-A78958C3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EAC69E-5730-43CF-64D1-A8F06CC3B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39D089-8F0F-3AAB-9155-680D07B2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D1D6-F1FC-9053-514C-4167C580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ECB031-A8ED-047F-CFE6-7956B632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63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17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4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2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3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387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D5B896D-8CDE-06F2-DF90-6D6B568E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74C63AC-5120-B915-68FE-B07BFCC60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667E178-F111-BF5F-7A82-F9D9E3888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4070D-BE0F-45EB-9F6A-078B8D09144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86D60-A74A-63BC-A290-5EFC977897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A64C7D0-47A9-2EA1-2418-004D727DC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91B8A5CF-FA7C-EBBF-1142-C2AF3A2514C7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11C7F5-BC97-1D66-09E0-590D2143F20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A2482-D895-8890-CF4D-8DD1BBBE6075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8C24899D-200F-5A85-8C45-F959E971C9A0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0D2256B7-8BB7-7C23-F9D4-6029014F3FB4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A35DA80E-318C-A9FA-3F67-9E094C1F6EA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3" r:id="rId3"/>
    <p:sldLayoutId id="2147483682" r:id="rId4"/>
    <p:sldLayoutId id="2147483678" r:id="rId5"/>
    <p:sldLayoutId id="2147483672" r:id="rId6"/>
    <p:sldLayoutId id="2147483670" r:id="rId7"/>
    <p:sldLayoutId id="2147483650" r:id="rId8"/>
    <p:sldLayoutId id="2147483667" r:id="rId9"/>
    <p:sldLayoutId id="2147483681" r:id="rId10"/>
    <p:sldLayoutId id="2147483665" r:id="rId11"/>
    <p:sldLayoutId id="2147483675" r:id="rId12"/>
    <p:sldLayoutId id="2147483674" r:id="rId13"/>
    <p:sldLayoutId id="2147483673" r:id="rId14"/>
    <p:sldLayoutId id="2147483666" r:id="rId15"/>
    <p:sldLayoutId id="2147483680" r:id="rId16"/>
    <p:sldLayoutId id="2147483679" r:id="rId17"/>
    <p:sldLayoutId id="2147483671" r:id="rId18"/>
    <p:sldLayoutId id="2147483664" r:id="rId19"/>
    <p:sldLayoutId id="2147483683" r:id="rId20"/>
    <p:sldLayoutId id="2147483677" r:id="rId21"/>
    <p:sldLayoutId id="2147483676" r:id="rId22"/>
    <p:sldLayoutId id="2147483651" r:id="rId23"/>
    <p:sldLayoutId id="2147483652" r:id="rId24"/>
    <p:sldLayoutId id="2147483685" r:id="rId25"/>
    <p:sldLayoutId id="2147483669" r:id="rId26"/>
    <p:sldLayoutId id="2147483653" r:id="rId27"/>
    <p:sldLayoutId id="2147483684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87647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3">
            <a:extLst>
              <a:ext uri="{FF2B5EF4-FFF2-40B4-BE49-F238E27FC236}">
                <a16:creationId xmlns:a16="http://schemas.microsoft.com/office/drawing/2014/main" id="{7080A6B7-5820-6813-9C7B-0DEE39273CF5}"/>
              </a:ext>
            </a:extLst>
          </p:cNvPr>
          <p:cNvGrpSpPr/>
          <p:nvPr/>
        </p:nvGrpSpPr>
        <p:grpSpPr>
          <a:xfrm>
            <a:off x="848441" y="393632"/>
            <a:ext cx="10495118" cy="3953763"/>
            <a:chOff x="985496" y="382057"/>
            <a:chExt cx="10495118" cy="3953763"/>
          </a:xfrm>
        </p:grpSpPr>
        <p:sp>
          <p:nvSpPr>
            <p:cNvPr id="5" name="사각형: 둥근 모서리 5">
              <a:extLst>
                <a:ext uri="{FF2B5EF4-FFF2-40B4-BE49-F238E27FC236}">
                  <a16:creationId xmlns:a16="http://schemas.microsoft.com/office/drawing/2014/main" id="{B42C1C15-3E15-AE93-4D84-D2BE804115AC}"/>
                </a:ext>
              </a:extLst>
            </p:cNvPr>
            <p:cNvSpPr/>
            <p:nvPr/>
          </p:nvSpPr>
          <p:spPr>
            <a:xfrm>
              <a:off x="1395706" y="1466432"/>
              <a:ext cx="9683236" cy="2869388"/>
            </a:xfrm>
            <a:custGeom>
              <a:avLst/>
              <a:gdLst>
                <a:gd name="connsiteX0" fmla="*/ 0 w 9683236"/>
                <a:gd name="connsiteY0" fmla="*/ 478241 h 2869388"/>
                <a:gd name="connsiteX1" fmla="*/ 478241 w 9683236"/>
                <a:gd name="connsiteY1" fmla="*/ 0 h 2869388"/>
                <a:gd name="connsiteX2" fmla="*/ 9204995 w 9683236"/>
                <a:gd name="connsiteY2" fmla="*/ 0 h 2869388"/>
                <a:gd name="connsiteX3" fmla="*/ 9683236 w 9683236"/>
                <a:gd name="connsiteY3" fmla="*/ 478241 h 2869388"/>
                <a:gd name="connsiteX4" fmla="*/ 9683236 w 9683236"/>
                <a:gd name="connsiteY4" fmla="*/ 2391147 h 2869388"/>
                <a:gd name="connsiteX5" fmla="*/ 9204995 w 9683236"/>
                <a:gd name="connsiteY5" fmla="*/ 2869388 h 2869388"/>
                <a:gd name="connsiteX6" fmla="*/ 478241 w 9683236"/>
                <a:gd name="connsiteY6" fmla="*/ 2869388 h 2869388"/>
                <a:gd name="connsiteX7" fmla="*/ 0 w 9683236"/>
                <a:gd name="connsiteY7" fmla="*/ 2391147 h 2869388"/>
                <a:gd name="connsiteX8" fmla="*/ 0 w 9683236"/>
                <a:gd name="connsiteY8" fmla="*/ 478241 h 286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83236" h="2869388" fill="none" extrusionOk="0">
                  <a:moveTo>
                    <a:pt x="0" y="478241"/>
                  </a:moveTo>
                  <a:cubicBezTo>
                    <a:pt x="-13408" y="201839"/>
                    <a:pt x="231213" y="-554"/>
                    <a:pt x="478241" y="0"/>
                  </a:cubicBezTo>
                  <a:cubicBezTo>
                    <a:pt x="3034150" y="-122456"/>
                    <a:pt x="4893621" y="-65013"/>
                    <a:pt x="9204995" y="0"/>
                  </a:cubicBezTo>
                  <a:cubicBezTo>
                    <a:pt x="9495265" y="-29914"/>
                    <a:pt x="9694416" y="221329"/>
                    <a:pt x="9683236" y="478241"/>
                  </a:cubicBezTo>
                  <a:cubicBezTo>
                    <a:pt x="9519477" y="1305139"/>
                    <a:pt x="9828485" y="1694651"/>
                    <a:pt x="9683236" y="2391147"/>
                  </a:cubicBezTo>
                  <a:cubicBezTo>
                    <a:pt x="9675802" y="2696136"/>
                    <a:pt x="9449947" y="2840249"/>
                    <a:pt x="9204995" y="2869388"/>
                  </a:cubicBezTo>
                  <a:cubicBezTo>
                    <a:pt x="6485216" y="2787217"/>
                    <a:pt x="1638646" y="2702455"/>
                    <a:pt x="478241" y="2869388"/>
                  </a:cubicBezTo>
                  <a:cubicBezTo>
                    <a:pt x="202177" y="2862879"/>
                    <a:pt x="-41393" y="2687972"/>
                    <a:pt x="0" y="2391147"/>
                  </a:cubicBezTo>
                  <a:cubicBezTo>
                    <a:pt x="144468" y="1759448"/>
                    <a:pt x="-147254" y="729696"/>
                    <a:pt x="0" y="478241"/>
                  </a:cubicBezTo>
                  <a:close/>
                </a:path>
                <a:path w="9683236" h="2869388" stroke="0" extrusionOk="0">
                  <a:moveTo>
                    <a:pt x="0" y="478241"/>
                  </a:moveTo>
                  <a:cubicBezTo>
                    <a:pt x="-23466" y="251432"/>
                    <a:pt x="245890" y="7956"/>
                    <a:pt x="478241" y="0"/>
                  </a:cubicBezTo>
                  <a:cubicBezTo>
                    <a:pt x="4501124" y="-134288"/>
                    <a:pt x="6447234" y="73305"/>
                    <a:pt x="9204995" y="0"/>
                  </a:cubicBezTo>
                  <a:cubicBezTo>
                    <a:pt x="9473726" y="-22376"/>
                    <a:pt x="9698364" y="189375"/>
                    <a:pt x="9683236" y="478241"/>
                  </a:cubicBezTo>
                  <a:cubicBezTo>
                    <a:pt x="9582662" y="1168971"/>
                    <a:pt x="9540423" y="1643489"/>
                    <a:pt x="9683236" y="2391147"/>
                  </a:cubicBezTo>
                  <a:cubicBezTo>
                    <a:pt x="9640435" y="2637599"/>
                    <a:pt x="9473300" y="2869108"/>
                    <a:pt x="9204995" y="2869388"/>
                  </a:cubicBezTo>
                  <a:cubicBezTo>
                    <a:pt x="5710191" y="2805347"/>
                    <a:pt x="1399480" y="2811663"/>
                    <a:pt x="478241" y="2869388"/>
                  </a:cubicBezTo>
                  <a:cubicBezTo>
                    <a:pt x="211748" y="2865200"/>
                    <a:pt x="-2507" y="2617373"/>
                    <a:pt x="0" y="2391147"/>
                  </a:cubicBezTo>
                  <a:cubicBezTo>
                    <a:pt x="91191" y="2162855"/>
                    <a:pt x="-43483" y="740228"/>
                    <a:pt x="0" y="478241"/>
                  </a:cubicBezTo>
                  <a:close/>
                </a:path>
              </a:pathLst>
            </a:custGeom>
            <a:solidFill>
              <a:srgbClr val="F8AE04"/>
            </a:solidFill>
            <a:ln w="38100">
              <a:solidFill>
                <a:srgbClr val="F8AE04"/>
              </a:solidFill>
              <a:extLst>
                <a:ext uri="{C807C97D-BFC1-408E-A445-0C87EB9F89A2}">
                  <ask:lineSketchStyleProps xmlns:ask="http://schemas.microsoft.com/office/drawing/2018/sketchyshapes" xmlns="" sd="37266360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SVN-Cookies" panose="02040603050506020204" pitchFamily="18" charset="0"/>
              </a:endParaRPr>
            </a:p>
          </p:txBody>
        </p:sp>
        <p:pic>
          <p:nvPicPr>
            <p:cNvPr id="6" name="그림 30" descr="나무, 꽃이(가) 표시된 사진&#10;&#10;자동 생성된 설명">
              <a:extLst>
                <a:ext uri="{FF2B5EF4-FFF2-40B4-BE49-F238E27FC236}">
                  <a16:creationId xmlns:a16="http://schemas.microsoft.com/office/drawing/2014/main" id="{B27E904E-0EF6-6114-134A-CE6C4C19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7701">
              <a:off x="7665246" y="730082"/>
              <a:ext cx="735496" cy="767755"/>
            </a:xfrm>
            <a:prstGeom prst="rect">
              <a:avLst/>
            </a:prstGeom>
          </p:spPr>
        </p:pic>
        <p:pic>
          <p:nvPicPr>
            <p:cNvPr id="7" name="그림 65" descr="꽃이(가) 표시된 사진&#10;&#10;자동 생성된 설명">
              <a:extLst>
                <a:ext uri="{FF2B5EF4-FFF2-40B4-BE49-F238E27FC236}">
                  <a16:creationId xmlns:a16="http://schemas.microsoft.com/office/drawing/2014/main" id="{19894EB9-A192-94A1-FC26-89CB5A8B4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0613">
              <a:off x="985496" y="950769"/>
              <a:ext cx="748999" cy="767755"/>
            </a:xfrm>
            <a:prstGeom prst="rect">
              <a:avLst/>
            </a:prstGeom>
          </p:spPr>
        </p:pic>
        <p:pic>
          <p:nvPicPr>
            <p:cNvPr id="8" name="그림 72" descr="옅은이(가) 표시된 사진&#10;&#10;자동 생성된 설명">
              <a:extLst>
                <a:ext uri="{FF2B5EF4-FFF2-40B4-BE49-F238E27FC236}">
                  <a16:creationId xmlns:a16="http://schemas.microsoft.com/office/drawing/2014/main" id="{F3ED2F4E-112F-74C4-A5DB-2C8A98F4B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7464">
              <a:off x="1608977" y="382057"/>
              <a:ext cx="1310789" cy="1319514"/>
            </a:xfrm>
            <a:prstGeom prst="rect">
              <a:avLst/>
            </a:prstGeom>
          </p:spPr>
        </p:pic>
        <p:pic>
          <p:nvPicPr>
            <p:cNvPr id="9" name="그림 76" descr="음식이(가) 표시된 사진&#10;&#10;자동 생성된 설명">
              <a:extLst>
                <a:ext uri="{FF2B5EF4-FFF2-40B4-BE49-F238E27FC236}">
                  <a16:creationId xmlns:a16="http://schemas.microsoft.com/office/drawing/2014/main" id="{BCC0CA60-1A03-F367-68D5-D75B45E7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0030">
              <a:off x="2852117" y="475235"/>
              <a:ext cx="703451" cy="1037728"/>
            </a:xfrm>
            <a:prstGeom prst="rect">
              <a:avLst/>
            </a:prstGeom>
          </p:spPr>
        </p:pic>
        <p:pic>
          <p:nvPicPr>
            <p:cNvPr id="10" name="그림 78">
              <a:extLst>
                <a:ext uri="{FF2B5EF4-FFF2-40B4-BE49-F238E27FC236}">
                  <a16:creationId xmlns:a16="http://schemas.microsoft.com/office/drawing/2014/main" id="{0A653A71-73B5-4D2F-EC09-026B4C02C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7691">
              <a:off x="3584395" y="627885"/>
              <a:ext cx="1006542" cy="972146"/>
            </a:xfrm>
            <a:prstGeom prst="rect">
              <a:avLst/>
            </a:prstGeom>
          </p:spPr>
        </p:pic>
        <p:pic>
          <p:nvPicPr>
            <p:cNvPr id="11" name="그림 80" descr="꽃이(가) 표시된 사진&#10;&#10;자동 생성된 설명">
              <a:extLst>
                <a:ext uri="{FF2B5EF4-FFF2-40B4-BE49-F238E27FC236}">
                  <a16:creationId xmlns:a16="http://schemas.microsoft.com/office/drawing/2014/main" id="{B2B5E86E-AED0-A8C3-71AA-2DB526FC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7693">
              <a:off x="10050968" y="803043"/>
              <a:ext cx="609601" cy="661417"/>
            </a:xfrm>
            <a:prstGeom prst="rect">
              <a:avLst/>
            </a:prstGeom>
          </p:spPr>
        </p:pic>
        <p:pic>
          <p:nvPicPr>
            <p:cNvPr id="12" name="그림 82">
              <a:extLst>
                <a:ext uri="{FF2B5EF4-FFF2-40B4-BE49-F238E27FC236}">
                  <a16:creationId xmlns:a16="http://schemas.microsoft.com/office/drawing/2014/main" id="{BDAF0123-C6D7-2B59-66DB-A17A2739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058">
              <a:off x="9251374" y="480082"/>
              <a:ext cx="1062593" cy="1083793"/>
            </a:xfrm>
            <a:prstGeom prst="rect">
              <a:avLst/>
            </a:prstGeom>
          </p:spPr>
        </p:pic>
        <p:pic>
          <p:nvPicPr>
            <p:cNvPr id="13" name="그림 51">
              <a:extLst>
                <a:ext uri="{FF2B5EF4-FFF2-40B4-BE49-F238E27FC236}">
                  <a16:creationId xmlns:a16="http://schemas.microsoft.com/office/drawing/2014/main" id="{EFC87BC7-6C60-0369-A4DB-7601939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52270">
              <a:off x="10491270" y="874785"/>
              <a:ext cx="1006542" cy="972146"/>
            </a:xfrm>
            <a:prstGeom prst="rect">
              <a:avLst/>
            </a:prstGeom>
          </p:spPr>
        </p:pic>
        <p:pic>
          <p:nvPicPr>
            <p:cNvPr id="14" name="그림 52" descr="음식이(가) 표시된 사진&#10;&#10;자동 생성된 설명">
              <a:extLst>
                <a:ext uri="{FF2B5EF4-FFF2-40B4-BE49-F238E27FC236}">
                  <a16:creationId xmlns:a16="http://schemas.microsoft.com/office/drawing/2014/main" id="{637E5207-A163-D039-B49F-E59611BC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6945">
              <a:off x="8666387" y="730535"/>
              <a:ext cx="519830" cy="766851"/>
            </a:xfrm>
            <a:prstGeom prst="rect">
              <a:avLst/>
            </a:prstGeom>
          </p:spPr>
        </p:pic>
      </p:grpSp>
      <p:pic>
        <p:nvPicPr>
          <p:cNvPr id="15" name="그림 66" descr="장난감이(가) 표시된 사진&#10;&#10;자동 생성된 설명">
            <a:extLst>
              <a:ext uri="{FF2B5EF4-FFF2-40B4-BE49-F238E27FC236}">
                <a16:creationId xmlns:a16="http://schemas.microsoft.com/office/drawing/2014/main" id="{4D88F249-94DC-54FB-5420-7BADD818B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5"/>
          <a:stretch/>
        </p:blipFill>
        <p:spPr>
          <a:xfrm>
            <a:off x="8827754" y="3877519"/>
            <a:ext cx="3364245" cy="299937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F7E9D75-826A-1009-CF54-2A20703746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675" y="1551548"/>
            <a:ext cx="10272650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2DE5F32-20BC-DDD0-DD51-3E120818F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0" y="2302503"/>
            <a:ext cx="760237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A51FF4-0809-0C02-C28F-D7EE326AB6B3}"/>
              </a:ext>
            </a:extLst>
          </p:cNvPr>
          <p:cNvSpPr txBox="1"/>
          <p:nvPr/>
        </p:nvSpPr>
        <p:spPr>
          <a:xfrm>
            <a:off x="1031631" y="477693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05D3CF-3EE9-E6AE-DF4C-2ED750573D60}"/>
              </a:ext>
            </a:extLst>
          </p:cNvPr>
          <p:cNvSpPr txBox="1"/>
          <p:nvPr/>
        </p:nvSpPr>
        <p:spPr>
          <a:xfrm>
            <a:off x="2147642" y="422031"/>
            <a:ext cx="785932" cy="578882"/>
          </a:xfrm>
          <a:prstGeom prst="roundRect">
            <a:avLst>
              <a:gd name="adj" fmla="val 16667"/>
            </a:avLst>
          </a:prstGeom>
          <a:solidFill>
            <a:srgbClr val="FAB61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85C85396-00AB-905A-1CBF-D5CCBDF52AF4}"/>
              </a:ext>
            </a:extLst>
          </p:cNvPr>
          <p:cNvGrpSpPr/>
          <p:nvPr/>
        </p:nvGrpSpPr>
        <p:grpSpPr>
          <a:xfrm>
            <a:off x="2659575" y="1223009"/>
            <a:ext cx="6872850" cy="2349825"/>
            <a:chOff x="1031631" y="1223009"/>
            <a:chExt cx="6872850" cy="234982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7FF879EB-2453-893B-88BD-F801DCAD1291}"/>
                </a:ext>
              </a:extLst>
            </p:cNvPr>
            <p:cNvGrpSpPr/>
            <p:nvPr/>
          </p:nvGrpSpPr>
          <p:grpSpPr>
            <a:xfrm>
              <a:off x="1031631" y="1223009"/>
              <a:ext cx="6872850" cy="2349825"/>
              <a:chOff x="1273621" y="1223010"/>
              <a:chExt cx="3588246" cy="122682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62F3621A-2AB2-12B6-C3BA-7E491A60E2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FEB217E3-31B0-8944-209B-75D7A02927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285D6488-8037-94AB-3765-C53FA2ECB0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CCF4121-B48F-A144-B9DB-4DDADE08E2E8}"/>
                </a:ext>
              </a:extLst>
            </p:cNvPr>
            <p:cNvSpPr txBox="1"/>
            <p:nvPr/>
          </p:nvSpPr>
          <p:spPr>
            <a:xfrm>
              <a:off x="1488770" y="2871219"/>
              <a:ext cx="830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27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E1BA767E-1720-0389-E3D6-8A0244F39E00}"/>
                </a:ext>
              </a:extLst>
            </p:cNvPr>
            <p:cNvSpPr txBox="1"/>
            <p:nvPr/>
          </p:nvSpPr>
          <p:spPr>
            <a:xfrm>
              <a:off x="6902623" y="2871219"/>
              <a:ext cx="6951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dirty="0"/>
                <a:t>9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B7C12A2-053E-548C-F83A-0CE565807135}"/>
                </a:ext>
              </a:extLst>
            </p:cNvPr>
            <p:cNvSpPr txBox="1"/>
            <p:nvPr/>
          </p:nvSpPr>
          <p:spPr>
            <a:xfrm>
              <a:off x="3667316" y="1920867"/>
              <a:ext cx="11403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giảm 3 lần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1E418D20-8EAA-9F3D-8EB9-4B9FFAA400E9}"/>
              </a:ext>
            </a:extLst>
          </p:cNvPr>
          <p:cNvSpPr txBox="1"/>
          <p:nvPr/>
        </p:nvSpPr>
        <p:spPr>
          <a:xfrm>
            <a:off x="1972229" y="4273382"/>
            <a:ext cx="8247542" cy="523220"/>
          </a:xfrm>
          <a:prstGeom prst="rect">
            <a:avLst/>
          </a:prstGeom>
          <a:solidFill>
            <a:srgbClr val="FFFFFF"/>
          </a:solidFill>
          <a:ln w="28575">
            <a:solidFill>
              <a:srgbClr val="FAB618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3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cho 3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FF76B02E-1EDE-60F9-C8B4-EAE3BB55C89A}"/>
              </a:ext>
            </a:extLst>
          </p:cNvPr>
          <p:cNvSpPr txBox="1"/>
          <p:nvPr/>
        </p:nvSpPr>
        <p:spPr>
          <a:xfrm>
            <a:off x="5222834" y="5056109"/>
            <a:ext cx="1746331" cy="578882"/>
          </a:xfrm>
          <a:prstGeom prst="roundRect">
            <a:avLst>
              <a:gd name="adj" fmla="val 19300"/>
            </a:avLst>
          </a:prstGeom>
          <a:solidFill>
            <a:srgbClr val="FAB618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 : 3 = 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7ABB7070-C3B2-ACE7-AEB2-833CD9F62264}"/>
              </a:ext>
            </a:extLst>
          </p:cNvPr>
          <p:cNvSpPr txBox="1"/>
          <p:nvPr/>
        </p:nvSpPr>
        <p:spPr>
          <a:xfrm>
            <a:off x="1031631" y="1196512"/>
            <a:ext cx="186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245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0" grpId="0" animBg="1"/>
      <p:bldP spid="52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311F3F4F-1D15-6EF9-153E-B7D03FCE8729}"/>
              </a:ext>
            </a:extLst>
          </p:cNvPr>
          <p:cNvGrpSpPr/>
          <p:nvPr/>
        </p:nvGrpSpPr>
        <p:grpSpPr>
          <a:xfrm>
            <a:off x="1031631" y="339089"/>
            <a:ext cx="4840850" cy="1655085"/>
            <a:chOff x="1031631" y="339089"/>
            <a:chExt cx="4840850" cy="165508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7FF879EB-2453-893B-88BD-F801DCAD1291}"/>
                </a:ext>
              </a:extLst>
            </p:cNvPr>
            <p:cNvGrpSpPr/>
            <p:nvPr/>
          </p:nvGrpSpPr>
          <p:grpSpPr>
            <a:xfrm>
              <a:off x="1031631" y="339089"/>
              <a:ext cx="4840850" cy="1655085"/>
              <a:chOff x="1273621" y="1223010"/>
              <a:chExt cx="3588246" cy="122682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62F3621A-2AB2-12B6-C3BA-7E491A60E2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FEB217E3-31B0-8944-209B-75D7A02927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285D6488-8037-94AB-3765-C53FA2ECB0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CCF4121-B48F-A144-B9DB-4DDADE08E2E8}"/>
                </a:ext>
              </a:extLst>
            </p:cNvPr>
            <p:cNvSpPr txBox="1"/>
            <p:nvPr/>
          </p:nvSpPr>
          <p:spPr>
            <a:xfrm>
              <a:off x="1284103" y="1404781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E1BA767E-1720-0389-E3D6-8A0244F39E00}"/>
                </a:ext>
              </a:extLst>
            </p:cNvPr>
            <p:cNvSpPr txBox="1"/>
            <p:nvPr/>
          </p:nvSpPr>
          <p:spPr>
            <a:xfrm>
              <a:off x="5083983" y="1404781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?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B7C12A2-053E-548C-F83A-0CE565807135}"/>
                </a:ext>
              </a:extLst>
            </p:cNvPr>
            <p:cNvSpPr txBox="1"/>
            <p:nvPr/>
          </p:nvSpPr>
          <p:spPr>
            <a:xfrm>
              <a:off x="2775430" y="750675"/>
              <a:ext cx="9588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BE3B77EA-3D83-0CD2-B4C9-3BCA38EC36D9}"/>
              </a:ext>
            </a:extLst>
          </p:cNvPr>
          <p:cNvGrpSpPr/>
          <p:nvPr/>
        </p:nvGrpSpPr>
        <p:grpSpPr>
          <a:xfrm>
            <a:off x="6349958" y="338174"/>
            <a:ext cx="4844653" cy="1656000"/>
            <a:chOff x="6349958" y="338174"/>
            <a:chExt cx="4844653" cy="1656000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8AAC18A7-8A60-0EBB-2FB5-8E77981F92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49958" y="338174"/>
              <a:ext cx="4844653" cy="1656000"/>
              <a:chOff x="1273621" y="1223010"/>
              <a:chExt cx="3588246" cy="1226820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BCDD0FFB-C45F-4AC3-ADC1-AE2A38D12E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D0F52FB3-2A02-8A47-E101-33973D40A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8" name="Hình ảnh 7">
                <a:extLst>
                  <a:ext uri="{FF2B5EF4-FFF2-40B4-BE49-F238E27FC236}">
                    <a16:creationId xmlns:a16="http://schemas.microsoft.com/office/drawing/2014/main" id="{9DBBD1B2-D7BB-4231-F988-E625305E7B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A6A92035-3C3C-DA53-A1D8-1F8428903B1B}"/>
                </a:ext>
              </a:extLst>
            </p:cNvPr>
            <p:cNvSpPr txBox="1"/>
            <p:nvPr/>
          </p:nvSpPr>
          <p:spPr>
            <a:xfrm>
              <a:off x="6655225" y="1404986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14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FBED6962-2942-0971-476A-89BDE5FB0BA5}"/>
                </a:ext>
              </a:extLst>
            </p:cNvPr>
            <p:cNvSpPr txBox="1"/>
            <p:nvPr/>
          </p:nvSpPr>
          <p:spPr>
            <a:xfrm>
              <a:off x="10438825" y="1409399"/>
              <a:ext cx="370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6146C4B-6828-8BDA-6CD9-DE00BC8CF45B}"/>
                </a:ext>
              </a:extLst>
            </p:cNvPr>
            <p:cNvSpPr txBox="1"/>
            <p:nvPr/>
          </p:nvSpPr>
          <p:spPr>
            <a:xfrm>
              <a:off x="8165211" y="750675"/>
              <a:ext cx="83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8EC95789-8830-B9AE-23D4-DD7053ACEAA6}"/>
              </a:ext>
            </a:extLst>
          </p:cNvPr>
          <p:cNvGrpSpPr/>
          <p:nvPr/>
        </p:nvGrpSpPr>
        <p:grpSpPr>
          <a:xfrm>
            <a:off x="3781610" y="1978824"/>
            <a:ext cx="4840850" cy="1655085"/>
            <a:chOff x="3781610" y="1978824"/>
            <a:chExt cx="4840850" cy="1655085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09951143-CDDA-4B1E-583E-E8123F91AEF7}"/>
                </a:ext>
              </a:extLst>
            </p:cNvPr>
            <p:cNvGrpSpPr/>
            <p:nvPr/>
          </p:nvGrpSpPr>
          <p:grpSpPr>
            <a:xfrm>
              <a:off x="3781610" y="1978824"/>
              <a:ext cx="4840850" cy="1655085"/>
              <a:chOff x="1273621" y="1223010"/>
              <a:chExt cx="3588246" cy="1226820"/>
            </a:xfrm>
          </p:grpSpPr>
          <p:pic>
            <p:nvPicPr>
              <p:cNvPr id="15" name="Hình ảnh 14">
                <a:extLst>
                  <a:ext uri="{FF2B5EF4-FFF2-40B4-BE49-F238E27FC236}">
                    <a16:creationId xmlns:a16="http://schemas.microsoft.com/office/drawing/2014/main" id="{04883497-1EE7-8867-01BD-6307E8671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F5240A2F-1863-8243-0E59-6399ADECF9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453418F3-6C83-C618-D71E-6B7DFDD4E8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B122A437-87F5-B2E4-2F51-21DFA7F0B62D}"/>
                </a:ext>
              </a:extLst>
            </p:cNvPr>
            <p:cNvSpPr txBox="1"/>
            <p:nvPr/>
          </p:nvSpPr>
          <p:spPr>
            <a:xfrm>
              <a:off x="4040692" y="3059865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0328D95-E950-33D0-0713-BBE9D5795A0C}"/>
                </a:ext>
              </a:extLst>
            </p:cNvPr>
            <p:cNvSpPr txBox="1"/>
            <p:nvPr/>
          </p:nvSpPr>
          <p:spPr>
            <a:xfrm>
              <a:off x="7859610" y="3059865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?</a:t>
              </a: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7B9070BB-7EA6-A55C-6AEB-8E1F2CBDA31E}"/>
                </a:ext>
              </a:extLst>
            </p:cNvPr>
            <p:cNvSpPr txBox="1"/>
            <p:nvPr/>
          </p:nvSpPr>
          <p:spPr>
            <a:xfrm>
              <a:off x="5677478" y="2398543"/>
              <a:ext cx="83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F47E23E6-2762-C4FC-7804-FF17E234F08C}"/>
              </a:ext>
            </a:extLst>
          </p:cNvPr>
          <p:cNvGrpSpPr/>
          <p:nvPr/>
        </p:nvGrpSpPr>
        <p:grpSpPr>
          <a:xfrm>
            <a:off x="1031631" y="4050178"/>
            <a:ext cx="4840850" cy="1655085"/>
            <a:chOff x="1031631" y="4050178"/>
            <a:chExt cx="4840850" cy="1655085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1D64252B-7FFC-9ECB-27DB-AF182CB9D3D3}"/>
                </a:ext>
              </a:extLst>
            </p:cNvPr>
            <p:cNvGrpSpPr/>
            <p:nvPr/>
          </p:nvGrpSpPr>
          <p:grpSpPr>
            <a:xfrm>
              <a:off x="1031631" y="4050178"/>
              <a:ext cx="4840850" cy="1655085"/>
              <a:chOff x="1273621" y="1223010"/>
              <a:chExt cx="3588246" cy="1226820"/>
            </a:xfrm>
          </p:grpSpPr>
          <p:pic>
            <p:nvPicPr>
              <p:cNvPr id="24" name="Hình ảnh 23">
                <a:extLst>
                  <a:ext uri="{FF2B5EF4-FFF2-40B4-BE49-F238E27FC236}">
                    <a16:creationId xmlns:a16="http://schemas.microsoft.com/office/drawing/2014/main" id="{DC234CF0-FF86-4062-F14C-D5085A4AD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D753B70A-94E4-F270-C9E2-17060C5097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26" name="Hình ảnh 25">
                <a:extLst>
                  <a:ext uri="{FF2B5EF4-FFF2-40B4-BE49-F238E27FC236}">
                    <a16:creationId xmlns:a16="http://schemas.microsoft.com/office/drawing/2014/main" id="{742278C0-DB03-66C5-BCF0-47AE85EEF8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517399F9-EED5-32B3-9CE3-21AAE7CA74B5}"/>
                </a:ext>
              </a:extLst>
            </p:cNvPr>
            <p:cNvSpPr txBox="1"/>
            <p:nvPr/>
          </p:nvSpPr>
          <p:spPr>
            <a:xfrm>
              <a:off x="1284103" y="5115870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F35929DE-22B9-9719-343B-94EABD936234}"/>
                </a:ext>
              </a:extLst>
            </p:cNvPr>
            <p:cNvSpPr txBox="1"/>
            <p:nvPr/>
          </p:nvSpPr>
          <p:spPr>
            <a:xfrm>
              <a:off x="5083983" y="5115870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?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05F6C671-FD4C-D7DD-6F27-80ED62A85996}"/>
                </a:ext>
              </a:extLst>
            </p:cNvPr>
            <p:cNvSpPr txBox="1"/>
            <p:nvPr/>
          </p:nvSpPr>
          <p:spPr>
            <a:xfrm>
              <a:off x="2916358" y="4451099"/>
              <a:ext cx="83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997887B6-CD0E-DC2E-BDB5-129E2F6EE98E}"/>
              </a:ext>
            </a:extLst>
          </p:cNvPr>
          <p:cNvGrpSpPr/>
          <p:nvPr/>
        </p:nvGrpSpPr>
        <p:grpSpPr>
          <a:xfrm>
            <a:off x="6280484" y="4050178"/>
            <a:ext cx="4840850" cy="1655085"/>
            <a:chOff x="6280484" y="4050178"/>
            <a:chExt cx="4840850" cy="1655085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58AAEEA1-0F48-D4F8-3D6D-771A1A15C119}"/>
                </a:ext>
              </a:extLst>
            </p:cNvPr>
            <p:cNvGrpSpPr/>
            <p:nvPr/>
          </p:nvGrpSpPr>
          <p:grpSpPr>
            <a:xfrm>
              <a:off x="6280484" y="4050178"/>
              <a:ext cx="4840850" cy="1655085"/>
              <a:chOff x="1273621" y="1223010"/>
              <a:chExt cx="3588246" cy="122682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6618260E-6CB8-ECF0-5DD1-8C4A45276B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32" name="Hình ảnh 31">
                <a:extLst>
                  <a:ext uri="{FF2B5EF4-FFF2-40B4-BE49-F238E27FC236}">
                    <a16:creationId xmlns:a16="http://schemas.microsoft.com/office/drawing/2014/main" id="{D98C90B1-27D8-CCE7-6429-98A8DE622F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33" name="Hình ảnh 32">
                <a:extLst>
                  <a:ext uri="{FF2B5EF4-FFF2-40B4-BE49-F238E27FC236}">
                    <a16:creationId xmlns:a16="http://schemas.microsoft.com/office/drawing/2014/main" id="{C9AAB63C-4D15-FB10-DA06-92A28AF10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B0F07699-0DDB-50B2-43D7-189BE0C67802}"/>
                </a:ext>
              </a:extLst>
            </p:cNvPr>
            <p:cNvSpPr txBox="1"/>
            <p:nvPr/>
          </p:nvSpPr>
          <p:spPr>
            <a:xfrm>
              <a:off x="6532956" y="5115870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5E169E1D-B9E4-08AD-CFC0-8C983461EA7C}"/>
                </a:ext>
              </a:extLst>
            </p:cNvPr>
            <p:cNvSpPr txBox="1"/>
            <p:nvPr/>
          </p:nvSpPr>
          <p:spPr>
            <a:xfrm>
              <a:off x="10315464" y="5115870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?</a:t>
              </a: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D9FAB1DC-E78F-F025-F971-965C4B6D54E3}"/>
                </a:ext>
              </a:extLst>
            </p:cNvPr>
            <p:cNvSpPr txBox="1"/>
            <p:nvPr/>
          </p:nvSpPr>
          <p:spPr>
            <a:xfrm>
              <a:off x="8165211" y="4451099"/>
              <a:ext cx="83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9B87515-C88C-1800-075B-748A0B605E0C}"/>
              </a:ext>
            </a:extLst>
          </p:cNvPr>
          <p:cNvSpPr txBox="1"/>
          <p:nvPr/>
        </p:nvSpPr>
        <p:spPr>
          <a:xfrm>
            <a:off x="5013400" y="1369421"/>
            <a:ext cx="61106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5C59E96-D3ED-6078-4E55-4BC1BC66B812}"/>
              </a:ext>
            </a:extLst>
          </p:cNvPr>
          <p:cNvSpPr txBox="1"/>
          <p:nvPr/>
        </p:nvSpPr>
        <p:spPr>
          <a:xfrm>
            <a:off x="10274653" y="1420204"/>
            <a:ext cx="61106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6CAF47B0-5371-6F0C-B6DE-5B95369B7862}"/>
              </a:ext>
            </a:extLst>
          </p:cNvPr>
          <p:cNvSpPr txBox="1"/>
          <p:nvPr/>
        </p:nvSpPr>
        <p:spPr>
          <a:xfrm>
            <a:off x="7728477" y="3057214"/>
            <a:ext cx="61106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68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8CDB07DF-CDBB-A6A9-1D0D-07ED17D96FAC}"/>
              </a:ext>
            </a:extLst>
          </p:cNvPr>
          <p:cNvSpPr txBox="1"/>
          <p:nvPr/>
        </p:nvSpPr>
        <p:spPr>
          <a:xfrm>
            <a:off x="5100131" y="5078181"/>
            <a:ext cx="39786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90EEEA07-511E-37CA-045A-C54C66012496}"/>
              </a:ext>
            </a:extLst>
          </p:cNvPr>
          <p:cNvSpPr txBox="1"/>
          <p:nvPr/>
        </p:nvSpPr>
        <p:spPr>
          <a:xfrm>
            <a:off x="10313207" y="5049697"/>
            <a:ext cx="39786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0821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DFF0C65-C803-D240-ED30-DA5CCE9C9F36}"/>
              </a:ext>
            </a:extLst>
          </p:cNvPr>
          <p:cNvSpPr txBox="1"/>
          <p:nvPr/>
        </p:nvSpPr>
        <p:spPr>
          <a:xfrm>
            <a:off x="1031631" y="477693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68EAA2F-8B2A-56E2-8204-A28EF396EEBC}"/>
              </a:ext>
            </a:extLst>
          </p:cNvPr>
          <p:cNvSpPr txBox="1"/>
          <p:nvPr/>
        </p:nvSpPr>
        <p:spPr>
          <a:xfrm>
            <a:off x="1181295" y="1000913"/>
            <a:ext cx="9829409" cy="1532334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DA468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Sau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Nam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31" name="Straight Arrow Connector 165">
            <a:extLst>
              <a:ext uri="{FF2B5EF4-FFF2-40B4-BE49-F238E27FC236}">
                <a16:creationId xmlns:a16="http://schemas.microsoft.com/office/drawing/2014/main" id="{09622C1A-BF1F-4B05-5F1D-D1CE0C408A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95110" y="6602730"/>
            <a:ext cx="0" cy="19177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</a:ln>
        </p:spPr>
      </p:cxn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9836940D-3AF7-A55D-1FD7-23447CD0DA6B}"/>
              </a:ext>
            </a:extLst>
          </p:cNvPr>
          <p:cNvGrpSpPr/>
          <p:nvPr/>
        </p:nvGrpSpPr>
        <p:grpSpPr>
          <a:xfrm>
            <a:off x="2695181" y="3637345"/>
            <a:ext cx="3254598" cy="499445"/>
            <a:chOff x="2695181" y="3637345"/>
            <a:chExt cx="3254598" cy="499445"/>
          </a:xfrm>
        </p:grpSpPr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6E98D857-2AC7-FD82-0ED2-F17DBB2AAC2E}"/>
                </a:ext>
              </a:extLst>
            </p:cNvPr>
            <p:cNvCxnSpPr/>
            <p:nvPr/>
          </p:nvCxnSpPr>
          <p:spPr>
            <a:xfrm>
              <a:off x="2695181" y="3970308"/>
              <a:ext cx="3254598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Đường nối Thẳng 47">
              <a:extLst>
                <a:ext uri="{FF2B5EF4-FFF2-40B4-BE49-F238E27FC236}">
                  <a16:creationId xmlns:a16="http://schemas.microsoft.com/office/drawing/2014/main" id="{73E24E2B-9CC6-44DA-FE47-A58A0068E470}"/>
                </a:ext>
              </a:extLst>
            </p:cNvPr>
            <p:cNvCxnSpPr>
              <a:cxnSpLocks/>
            </p:cNvCxnSpPr>
            <p:nvPr/>
          </p:nvCxnSpPr>
          <p:spPr>
            <a:xfrm>
              <a:off x="2695181" y="3803826"/>
              <a:ext cx="0" cy="332964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Đường nối Thẳng 49">
              <a:extLst>
                <a:ext uri="{FF2B5EF4-FFF2-40B4-BE49-F238E27FC236}">
                  <a16:creationId xmlns:a16="http://schemas.microsoft.com/office/drawing/2014/main" id="{CAEED975-8EDA-1D0E-5AC2-ECBF170575EB}"/>
                </a:ext>
              </a:extLst>
            </p:cNvPr>
            <p:cNvCxnSpPr>
              <a:cxnSpLocks/>
            </p:cNvCxnSpPr>
            <p:nvPr/>
          </p:nvCxnSpPr>
          <p:spPr>
            <a:xfrm>
              <a:off x="5949779" y="3803826"/>
              <a:ext cx="0" cy="332964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Đường nối Thẳng 51">
              <a:extLst>
                <a:ext uri="{FF2B5EF4-FFF2-40B4-BE49-F238E27FC236}">
                  <a16:creationId xmlns:a16="http://schemas.microsoft.com/office/drawing/2014/main" id="{79A2DEB0-FC39-4246-4319-A1E1FA9C5276}"/>
                </a:ext>
              </a:extLst>
            </p:cNvPr>
            <p:cNvCxnSpPr>
              <a:cxnSpLocks/>
            </p:cNvCxnSpPr>
            <p:nvPr/>
          </p:nvCxnSpPr>
          <p:spPr>
            <a:xfrm>
              <a:off x="3780047" y="3803826"/>
              <a:ext cx="0" cy="332964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nối Thẳng 52">
              <a:extLst>
                <a:ext uri="{FF2B5EF4-FFF2-40B4-BE49-F238E27FC236}">
                  <a16:creationId xmlns:a16="http://schemas.microsoft.com/office/drawing/2014/main" id="{FE86F2E0-73A2-FC6A-7019-CC437936B9EC}"/>
                </a:ext>
              </a:extLst>
            </p:cNvPr>
            <p:cNvCxnSpPr>
              <a:cxnSpLocks/>
            </p:cNvCxnSpPr>
            <p:nvPr/>
          </p:nvCxnSpPr>
          <p:spPr>
            <a:xfrm>
              <a:off x="4864913" y="3803826"/>
              <a:ext cx="0" cy="332964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Ngoặc móc Trái 53">
              <a:extLst>
                <a:ext uri="{FF2B5EF4-FFF2-40B4-BE49-F238E27FC236}">
                  <a16:creationId xmlns:a16="http://schemas.microsoft.com/office/drawing/2014/main" id="{FD6B2473-3DAA-5AB0-AA09-4EC0D87A4232}"/>
                </a:ext>
              </a:extLst>
            </p:cNvPr>
            <p:cNvSpPr/>
            <p:nvPr/>
          </p:nvSpPr>
          <p:spPr>
            <a:xfrm rot="5400000">
              <a:off x="4169560" y="2190088"/>
              <a:ext cx="332962" cy="3227476"/>
            </a:xfrm>
            <a:prstGeom prst="leftBrace">
              <a:avLst>
                <a:gd name="adj1" fmla="val 132406"/>
                <a:gd name="adj2" fmla="val 51361"/>
              </a:avLst>
            </a:prstGeom>
            <a:ln w="28575">
              <a:solidFill>
                <a:srgbClr val="ACB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3E5A97E0-5971-0548-90F8-97DAAEB7ABF6}"/>
              </a:ext>
            </a:extLst>
          </p:cNvPr>
          <p:cNvGrpSpPr/>
          <p:nvPr/>
        </p:nvGrpSpPr>
        <p:grpSpPr>
          <a:xfrm>
            <a:off x="2706662" y="4386193"/>
            <a:ext cx="1084866" cy="510927"/>
            <a:chOff x="2706662" y="4386193"/>
            <a:chExt cx="1084866" cy="510927"/>
          </a:xfrm>
        </p:grpSpPr>
        <p:grpSp>
          <p:nvGrpSpPr>
            <p:cNvPr id="66" name="Nhóm 65">
              <a:extLst>
                <a:ext uri="{FF2B5EF4-FFF2-40B4-BE49-F238E27FC236}">
                  <a16:creationId xmlns:a16="http://schemas.microsoft.com/office/drawing/2014/main" id="{15112DC5-3E69-022E-BBA6-873D2F2C3EC3}"/>
                </a:ext>
              </a:extLst>
            </p:cNvPr>
            <p:cNvGrpSpPr/>
            <p:nvPr/>
          </p:nvGrpSpPr>
          <p:grpSpPr>
            <a:xfrm>
              <a:off x="2706662" y="4386193"/>
              <a:ext cx="1084866" cy="336154"/>
              <a:chOff x="2706662" y="4386193"/>
              <a:chExt cx="1084866" cy="336154"/>
            </a:xfrm>
          </p:grpSpPr>
          <p:cxnSp>
            <p:nvCxnSpPr>
              <p:cNvPr id="47" name="Đường nối Thẳng 46">
                <a:extLst>
                  <a:ext uri="{FF2B5EF4-FFF2-40B4-BE49-F238E27FC236}">
                    <a16:creationId xmlns:a16="http://schemas.microsoft.com/office/drawing/2014/main" id="{57FB6E31-38F8-3DD1-B462-2D5704A16D8C}"/>
                  </a:ext>
                </a:extLst>
              </p:cNvPr>
              <p:cNvCxnSpPr/>
              <p:nvPr/>
            </p:nvCxnSpPr>
            <p:spPr>
              <a:xfrm>
                <a:off x="2706662" y="4558416"/>
                <a:ext cx="1084866" cy="0"/>
              </a:xfrm>
              <a:prstGeom prst="line">
                <a:avLst/>
              </a:prstGeom>
              <a:ln w="28575">
                <a:solidFill>
                  <a:srgbClr val="D862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Đường nối Thẳng 48">
                <a:extLst>
                  <a:ext uri="{FF2B5EF4-FFF2-40B4-BE49-F238E27FC236}">
                    <a16:creationId xmlns:a16="http://schemas.microsoft.com/office/drawing/2014/main" id="{7D16796D-2D15-B9F9-CFB3-B1FABFB52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6662" y="4386193"/>
                <a:ext cx="0" cy="332964"/>
              </a:xfrm>
              <a:prstGeom prst="line">
                <a:avLst/>
              </a:prstGeom>
              <a:ln w="28575">
                <a:solidFill>
                  <a:srgbClr val="D862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Đường nối Thẳng 50">
                <a:extLst>
                  <a:ext uri="{FF2B5EF4-FFF2-40B4-BE49-F238E27FC236}">
                    <a16:creationId xmlns:a16="http://schemas.microsoft.com/office/drawing/2014/main" id="{312B98F2-0BAD-39EC-5B28-7BF5C4A53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0047" y="4389383"/>
                <a:ext cx="0" cy="332964"/>
              </a:xfrm>
              <a:prstGeom prst="line">
                <a:avLst/>
              </a:prstGeom>
              <a:ln w="28575">
                <a:solidFill>
                  <a:srgbClr val="D862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Ngoặc móc Trái 54">
              <a:extLst>
                <a:ext uri="{FF2B5EF4-FFF2-40B4-BE49-F238E27FC236}">
                  <a16:creationId xmlns:a16="http://schemas.microsoft.com/office/drawing/2014/main" id="{F7622913-F822-A5B4-634B-0FAE6C0E59B7}"/>
                </a:ext>
              </a:extLst>
            </p:cNvPr>
            <p:cNvSpPr/>
            <p:nvPr/>
          </p:nvSpPr>
          <p:spPr>
            <a:xfrm rot="16200000">
              <a:off x="3069054" y="4201767"/>
              <a:ext cx="332962" cy="1057744"/>
            </a:xfrm>
            <a:prstGeom prst="leftBrace">
              <a:avLst>
                <a:gd name="adj1" fmla="val 132406"/>
                <a:gd name="adj2" fmla="val 51361"/>
              </a:avLst>
            </a:prstGeom>
            <a:ln w="28575">
              <a:solidFill>
                <a:srgbClr val="ACB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076D6303-95B7-CE83-AD76-437D4770552F}"/>
              </a:ext>
            </a:extLst>
          </p:cNvPr>
          <p:cNvSpPr txBox="1"/>
          <p:nvPr/>
        </p:nvSpPr>
        <p:spPr>
          <a:xfrm>
            <a:off x="1359627" y="2837294"/>
            <a:ext cx="134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16EA858C-051A-1FAE-4145-30FD21D659B1}"/>
              </a:ext>
            </a:extLst>
          </p:cNvPr>
          <p:cNvSpPr txBox="1"/>
          <p:nvPr/>
        </p:nvSpPr>
        <p:spPr>
          <a:xfrm>
            <a:off x="1222651" y="3604557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8C6ED000-45A5-7C6F-A2F2-951BA7249E8D}"/>
              </a:ext>
            </a:extLst>
          </p:cNvPr>
          <p:cNvSpPr txBox="1"/>
          <p:nvPr/>
        </p:nvSpPr>
        <p:spPr>
          <a:xfrm>
            <a:off x="1237400" y="4257492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408AD4F-B0F9-941A-E590-E844582D40F5}"/>
              </a:ext>
            </a:extLst>
          </p:cNvPr>
          <p:cNvSpPr txBox="1"/>
          <p:nvPr/>
        </p:nvSpPr>
        <p:spPr>
          <a:xfrm>
            <a:off x="3433454" y="311658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42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C3E4C63A-224C-F3EE-DE18-A24D357A9380}"/>
              </a:ext>
            </a:extLst>
          </p:cNvPr>
          <p:cNvSpPr txBox="1"/>
          <p:nvPr/>
        </p:nvSpPr>
        <p:spPr>
          <a:xfrm>
            <a:off x="2473081" y="4980043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67A0A6E6-BDF0-85C6-EC84-64337237F0C6}"/>
              </a:ext>
            </a:extLst>
          </p:cNvPr>
          <p:cNvSpPr txBox="1"/>
          <p:nvPr/>
        </p:nvSpPr>
        <p:spPr>
          <a:xfrm>
            <a:off x="7832698" y="2854463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EA1EECDF-0BDD-4C3F-6425-8D7BB024AC79}"/>
              </a:ext>
            </a:extLst>
          </p:cNvPr>
          <p:cNvSpPr txBox="1"/>
          <p:nvPr/>
        </p:nvSpPr>
        <p:spPr>
          <a:xfrm>
            <a:off x="6409841" y="3637345"/>
            <a:ext cx="4174925" cy="1685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42 : 3   = 14 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6" grpId="0"/>
      <p:bldP spid="57" grpId="0"/>
      <p:bldP spid="58" grpId="0"/>
      <p:bldP spid="61" grpId="0"/>
      <p:bldP spid="62" grpId="0"/>
      <p:bldP spid="63" grpId="0"/>
      <p:bldP spid="6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412300-441B-97F5-C64C-B5B26CA9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92" y="2302503"/>
            <a:ext cx="733412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7EC734E-FA24-40E2-CEE9-B05A6DDA83A4}"/>
              </a:ext>
            </a:extLst>
          </p:cNvPr>
          <p:cNvSpPr txBox="1"/>
          <p:nvPr/>
        </p:nvSpPr>
        <p:spPr>
          <a:xfrm>
            <a:off x="2428168" y="1239520"/>
            <a:ext cx="7335663" cy="523220"/>
          </a:xfrm>
          <a:prstGeom prst="rect">
            <a:avLst/>
          </a:prstGeom>
          <a:noFill/>
          <a:ln w="19050">
            <a:solidFill>
              <a:srgbClr val="FAB618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255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31253D-51F9-6E73-A78A-4C58EE98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8732439" y="188468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0CFF4BE-DD62-E5E5-0E65-FD8A7D40A1BC}"/>
              </a:ext>
            </a:extLst>
          </p:cNvPr>
          <p:cNvSpPr txBox="1"/>
          <p:nvPr/>
        </p:nvSpPr>
        <p:spPr>
          <a:xfrm>
            <a:off x="1310640" y="2656840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255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C6694E0-7B84-718F-ED6D-57C9491B570B}"/>
              </a:ext>
            </a:extLst>
          </p:cNvPr>
          <p:cNvSpPr txBox="1"/>
          <p:nvPr/>
        </p:nvSpPr>
        <p:spPr>
          <a:xfrm>
            <a:off x="4582160" y="260623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255 : 5 = 51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FC21926-4285-2AF7-D3E6-C5AEBC6E502A}"/>
              </a:ext>
            </a:extLst>
          </p:cNvPr>
          <p:cNvSpPr txBox="1"/>
          <p:nvPr/>
        </p:nvSpPr>
        <p:spPr>
          <a:xfrm>
            <a:off x="1310640" y="3743960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20F584-D493-13F3-3580-20365BA5729F}"/>
              </a:ext>
            </a:extLst>
          </p:cNvPr>
          <p:cNvSpPr txBox="1"/>
          <p:nvPr/>
        </p:nvSpPr>
        <p:spPr>
          <a:xfrm>
            <a:off x="4582160" y="369335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51 – 10 = 41</a:t>
            </a:r>
          </a:p>
        </p:txBody>
      </p:sp>
    </p:spTree>
    <p:extLst>
      <p:ext uri="{BB962C8B-B14F-4D97-AF65-F5344CB8AC3E}">
        <p14:creationId xmlns:p14="http://schemas.microsoft.com/office/powerpoint/2010/main" val="18827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082F54-8781-280B-8DEE-BD93A8F6B5F8}"/>
              </a:ext>
            </a:extLst>
          </p:cNvPr>
          <p:cNvSpPr txBox="1"/>
          <p:nvPr/>
        </p:nvSpPr>
        <p:spPr>
          <a:xfrm>
            <a:off x="2458720" y="2689823"/>
            <a:ext cx="587248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15EA281-F285-3DD0-A436-B9CD882A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68" y="657136"/>
            <a:ext cx="424318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18373FB-D755-6761-5EF6-C0DC8813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t="52465" r="39751"/>
          <a:stretch/>
        </p:blipFill>
        <p:spPr>
          <a:xfrm>
            <a:off x="4527972" y="3429000"/>
            <a:ext cx="2997200" cy="28407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86AF29-0964-0F24-34A7-A75258DF7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55" y="2272729"/>
            <a:ext cx="10729890" cy="143878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8E04EF2-BC5B-928D-0A06-C0A66186F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244" y="1631663"/>
            <a:ext cx="173751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81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310B5FE-C839-A520-C2AA-20C77E769CD3}"/>
              </a:ext>
            </a:extLst>
          </p:cNvPr>
          <p:cNvSpPr txBox="1"/>
          <p:nvPr/>
        </p:nvSpPr>
        <p:spPr>
          <a:xfrm>
            <a:off x="702914" y="781859"/>
            <a:ext cx="110318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5207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Nhận biết được khái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đi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5207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cách giảm một 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đi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</a:t>
            </a: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ia cho số lần và vận dụng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 các bài tập liên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đi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5207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Phân biệt được giảm 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đi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đơn</a:t>
            </a: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vị.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5207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Liên hệ được giữa gấp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lên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u="none" strike="noStrike" spc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u="none" strike="noStrike" spc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đi một số lần.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Phát triển năng lực lập luận, tư duy toán học và năng lực giao tiếp toán học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B16E808-7103-C4DD-2790-24EF951F7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87" y="0"/>
            <a:ext cx="41700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6E0941D-967E-3FE7-241C-A14550B0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71" y="2426121"/>
            <a:ext cx="723657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8C5CE4B-87CD-1C20-6D7D-BD7279E65C42}"/>
              </a:ext>
            </a:extLst>
          </p:cNvPr>
          <p:cNvSpPr txBox="1"/>
          <p:nvPr/>
        </p:nvSpPr>
        <p:spPr>
          <a:xfrm>
            <a:off x="2406858" y="501009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Trò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E8E39CC-C7DC-B1E8-1ACD-2389F2E98E40}"/>
              </a:ext>
            </a:extLst>
          </p:cNvPr>
          <p:cNvSpPr txBox="1"/>
          <p:nvPr/>
        </p:nvSpPr>
        <p:spPr>
          <a:xfrm>
            <a:off x="894919" y="1111989"/>
            <a:ext cx="5586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375021DB-FB0D-3195-9A38-B15238880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21" y="936468"/>
            <a:ext cx="6382525" cy="53218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26E539B9-1E46-733F-AAA5-50417C22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19" y="2960665"/>
            <a:ext cx="1456947" cy="180137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AEB2875-1B14-AE33-B9B9-9C458F998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77" y="361132"/>
            <a:ext cx="3286029" cy="9693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147072B-559E-96FF-0EE0-BAF4B6B65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936" y="1541125"/>
            <a:ext cx="1152244" cy="107298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B26C5B7-D980-CC87-1F3E-2D41E786C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0752" y="3230360"/>
            <a:ext cx="1225402" cy="126198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05F7B48-36B7-0805-76FE-A67E43E30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936" y="4908006"/>
            <a:ext cx="1414395" cy="139000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25FE6F6-DBED-6F20-ACB8-9F0343D49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003"/>
          <a:stretch/>
        </p:blipFill>
        <p:spPr>
          <a:xfrm>
            <a:off x="835292" y="3060882"/>
            <a:ext cx="2938640" cy="107298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D054253-16BE-B810-6B06-EEE35CC71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8360" y="3068365"/>
            <a:ext cx="969348" cy="107298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E512494C-53C6-B00D-10B6-FB92BA687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540" y="3933473"/>
            <a:ext cx="3090940" cy="1072989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A73440A-7702-1959-9EDB-76D6C43A12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9784" y="3925990"/>
            <a:ext cx="926672" cy="1072989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325F3E3B-857E-0DEF-6840-D4910AF5F8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4922" y="3075848"/>
            <a:ext cx="1140051" cy="1072989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5424A4F-A906-BEA3-C1B6-FE2685A5B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748" y="3925989"/>
            <a:ext cx="1140051" cy="1072989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81E28449-32EF-C74A-5BF9-F65DCFEDEB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9325" y="3925989"/>
            <a:ext cx="90838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3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55 0.02315 L 0.05755 0.02315 C 0.0608 0.02246 0.06419 0.02292 0.06731 0.02153 C 0.06875 0.02107 0.06953 0.01829 0.0707 0.01713 C 0.072 0.01598 0.07343 0.01551 0.07474 0.01435 C 0.07682 0.0125 0.07942 0.00926 0.08138 0.00695 L 0.08632 -0.00625 C 0.08684 -0.00764 0.0875 -0.00902 0.08802 -0.01065 C 0.08854 -0.01273 0.08919 -0.01458 0.08958 -0.01643 C 0.08997 -0.01805 0.0901 -0.01944 0.09049 -0.02083 C 0.09114 -0.02384 0.09218 -0.02662 0.09296 -0.02963 C 0.09362 -0.03264 0.09505 -0.04051 0.09544 -0.04444 C 0.09674 -0.0574 0.09492 -0.05115 0.09791 -0.05902 C 0.0983 -0.06458 0.09882 -0.07731 0.10039 -0.0824 L 0.10364 -0.09421 C 0.10559 -0.11203 0.10299 -0.08981 0.10612 -0.11041 C 0.10664 -0.11342 0.10742 -0.12361 0.10781 -0.12639 C 0.10742 -0.13912 0.10729 -0.15902 0.10612 -0.17338 C 0.10599 -0.17523 0.10559 -0.17731 0.10533 -0.17916 C 0.10325 -0.21458 0.10351 -0.20416 0.10612 -0.26574 C 0.10625 -0.26782 0.10729 -0.26944 0.10781 -0.27152 C 0.10872 -0.27592 0.10937 -0.28032 0.11028 -0.28472 C 0.11054 -0.28611 0.11067 -0.28773 0.11106 -0.28912 L 0.11354 -0.29791 C 0.1138 -0.29977 0.1138 -0.30185 0.11432 -0.3037 C 0.1151 -0.30648 0.11731 -0.31157 0.11927 -0.3125 C 0.12109 -0.31342 0.12317 -0.31342 0.125 -0.31389 C 0.13528 -0.31342 0.14544 -0.31342 0.15559 -0.3125 C 0.15664 -0.3125 0.15781 -0.31203 0.15885 -0.31111 C 0.1621 -0.30787 0.16028 -0.30578 0.1638 -0.3037 C 0.16536 -0.30277 0.16705 -0.30301 0.16875 -0.30231 C 0.172 -0.30092 0.17539 -0.2993 0.17864 -0.29791 L 0.1819 -0.29652 C 0.18697 -0.27384 0.1802 -0.30139 0.18606 -0.28472 C 0.18789 -0.2794 0.18776 -0.27569 0.18854 -0.27014 C 0.18867 -0.26852 0.18906 -0.26713 0.18932 -0.26574 C 0.18906 -0.2574 0.18906 -0.24907 0.18854 -0.24074 C 0.18802 -0.23379 0.18658 -0.22546 0.18515 -0.21875 C 0.18294 -0.20787 0.18398 -0.21481 0.1819 -0.20254 C 0.18164 -0.20069 0.18138 -0.19861 0.18112 -0.19676 C 0.18059 -0.19375 0.17994 -0.19097 0.17942 -0.18796 C 0.1789 -0.18449 0.17838 -0.18102 0.17786 -0.17777 C 0.17669 -0.17222 0.17591 -0.16967 0.17447 -0.16458 C 0.17474 -0.14652 0.1746 -0.12824 0.17539 -0.11041 C 0.17539 -0.10764 0.17643 -0.10555 0.17695 -0.10301 C 0.17734 -0.10162 0.17747 -0.1 0.17786 -0.09861 C 0.17838 -0.09606 0.17903 -0.09375 0.17942 -0.0912 C 0.17981 -0.08935 0.17968 -0.08703 0.18033 -0.08541 C 0.18085 -0.08402 0.1819 -0.08333 0.18268 -0.0824 C 0.18307 -0.08102 0.1832 -0.0794 0.18359 -0.07801 C 0.18489 -0.07407 0.18945 -0.06527 0.19101 -0.06342 L 0.19596 -0.05764 C 0.19908 -0.0537 0.19752 -0.05509 0.20091 -0.05324 C 0.20169 -0.05208 0.20247 -0.05092 0.20338 -0.05023 C 0.20442 -0.04953 0.21002 -0.04745 0.2108 -0.04722 C 0.21562 -0.04884 0.21692 -0.04838 0.22148 -0.05324 C 0.22304 -0.05463 0.22421 -0.05717 0.22565 -0.05902 C 0.22721 -0.06111 0.2289 -0.06296 0.23059 -0.06481 C 0.23112 -0.0669 0.23164 -0.06875 0.23216 -0.07083 C 0.23411 -0.07708 0.23476 -0.07777 0.23632 -0.08402 C 0.23671 -0.08541 0.23684 -0.0868 0.2371 -0.08842 C 0.23658 -0.09722 0.23632 -0.10602 0.23554 -0.11481 C 0.23528 -0.1169 0.2345 -0.11875 0.23385 -0.1206 C 0.23346 -0.12176 0.22916 -0.13333 0.22812 -0.13518 C 0.22591 -0.13912 0.22408 -0.14027 0.22148 -0.14259 C 0.21341 -0.1419 0.20859 -0.14606 0.20338 -0.13819 C 0.20221 -0.13634 0.20117 -0.13426 0.2 -0.1324 C 0.19921 -0.12893 0.19791 -0.12569 0.19752 -0.12199 C 0.19687 -0.11412 0.19804 -0.11157 0.20091 -0.1074 C 0.20169 -0.10625 0.20247 -0.10509 0.20338 -0.1044 C 0.2052 -0.10324 0.20716 -0.10254 0.20911 -0.10162 C 0.21276 -0.09514 0.21224 -0.0956 0.21653 -0.08981 C 0.21849 -0.08727 0.22044 -0.08518 0.22226 -0.0824 C 0.22317 -0.08125 0.22382 -0.0794 0.22474 -0.07801 C 0.22695 -0.075 0.22721 -0.07523 0.22968 -0.07361 C 0.23333 -0.07407 0.23684 -0.0743 0.24049 -0.07523 C 0.24127 -0.07523 0.24205 -0.07639 0.24296 -0.07662 C 0.24674 -0.07731 0.25065 -0.07754 0.25442 -0.07801 C 0.25807 -0.07708 0.26158 -0.07662 0.2651 -0.07523 C 0.26614 -0.07477 0.26679 -0.07338 0.26757 -0.07222 C 0.2707 -0.06782 0.27395 -0.06389 0.27669 -0.05902 C 0.28229 -0.04907 0.27968 -0.05254 0.28411 -0.04722 C 0.28489 -0.0449 0.28567 -0.04236 0.28658 -0.04004 C 0.28724 -0.03842 0.28841 -0.03727 0.28906 -0.03565 C 0.28984 -0.03333 0.2901 -0.03055 0.29075 -0.02824 C 0.29114 -0.02662 0.29179 -0.02523 0.29231 -0.02384 C 0.29466 -0.00787 0.29062 -0.03287 0.29817 -0.00625 C 0.29934 -0.00162 0.30234 0.01019 0.30468 0.01435 C 0.30559 0.01574 0.30638 0.01713 0.30716 0.01875 C 0.31015 0.02477 0.30885 0.02385 0.3121 0.02894 C 0.31393 0.03172 0.31588 0.0338 0.31783 0.03635 C 0.32005 0.02662 0.31953 0.03148 0.31953 0.02153 " pathEditMode="relative" ptsTypes="AAAAAAAAAAAAAAAAAAAAAAAAAAAAAAAAAAAAAAAAAAAAAAAAAAAAAAAAAAAAAAAAAAAAAAAAAAAAAAAAAAAAAAAAAAAA">
                                      <p:cBhvr>
                                        <p:cTn id="86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4B888B4-B362-C4F4-A17F-744576832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65" y="2348227"/>
            <a:ext cx="6712278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955529-96E4-5700-DB20-028573144613}"/>
              </a:ext>
            </a:extLst>
          </p:cNvPr>
          <p:cNvSpPr txBox="1"/>
          <p:nvPr/>
        </p:nvSpPr>
        <p:spPr>
          <a:xfrm>
            <a:off x="983673" y="760614"/>
            <a:ext cx="9989127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60l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608A1BB-D2CF-98F0-A4D5-26217EE820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8727136" y="196596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64C9F25-FA58-2A91-DD87-0AC577DFD2C5}"/>
              </a:ext>
            </a:extLst>
          </p:cNvPr>
          <p:cNvSpPr txBox="1"/>
          <p:nvPr/>
        </p:nvSpPr>
        <p:spPr>
          <a:xfrm>
            <a:off x="1111872" y="3622799"/>
            <a:ext cx="6604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60EC4-F232-3240-4F61-BD3D089AE322}"/>
              </a:ext>
            </a:extLst>
          </p:cNvPr>
          <p:cNvSpPr txBox="1"/>
          <p:nvPr/>
        </p:nvSpPr>
        <p:spPr>
          <a:xfrm>
            <a:off x="1068854" y="4279126"/>
            <a:ext cx="7487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AABE2B76-68BA-EB85-1352-4EE22F4AC667}"/>
              </a:ext>
            </a:extLst>
          </p:cNvPr>
          <p:cNvCxnSpPr/>
          <p:nvPr/>
        </p:nvCxnSpPr>
        <p:spPr>
          <a:xfrm>
            <a:off x="2434035" y="1322028"/>
            <a:ext cx="3960000" cy="0"/>
          </a:xfrm>
          <a:prstGeom prst="line">
            <a:avLst/>
          </a:prstGeom>
          <a:ln w="38100">
            <a:solidFill>
              <a:srgbClr val="D8623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50714BB9-6D94-D46B-F155-833ADB10AB3C}"/>
              </a:ext>
            </a:extLst>
          </p:cNvPr>
          <p:cNvCxnSpPr>
            <a:cxnSpLocks/>
          </p:cNvCxnSpPr>
          <p:nvPr/>
        </p:nvCxnSpPr>
        <p:spPr>
          <a:xfrm>
            <a:off x="1068854" y="1888588"/>
            <a:ext cx="4896000" cy="0"/>
          </a:xfrm>
          <a:prstGeom prst="line">
            <a:avLst/>
          </a:prstGeom>
          <a:ln w="38100">
            <a:solidFill>
              <a:srgbClr val="D8623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AE34939-73F0-1C62-44F4-4A9178A6979B}"/>
              </a:ext>
            </a:extLst>
          </p:cNvPr>
          <p:cNvCxnSpPr>
            <a:cxnSpLocks/>
          </p:cNvCxnSpPr>
          <p:nvPr/>
        </p:nvCxnSpPr>
        <p:spPr>
          <a:xfrm>
            <a:off x="6467622" y="1322028"/>
            <a:ext cx="4212000" cy="0"/>
          </a:xfrm>
          <a:prstGeom prst="line">
            <a:avLst/>
          </a:prstGeom>
          <a:ln w="38100">
            <a:solidFill>
              <a:srgbClr val="D8623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E89C1FA-5A81-A1E2-1C12-05B5E8757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54" y="3075086"/>
            <a:ext cx="1853345" cy="64623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A010DF-5424-AD3B-EEDC-C7CB24401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73" y="296465"/>
            <a:ext cx="162167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92A807-B0C6-B8AA-F23A-B5D53E3F0966}"/>
              </a:ext>
            </a:extLst>
          </p:cNvPr>
          <p:cNvSpPr txBox="1"/>
          <p:nvPr/>
        </p:nvSpPr>
        <p:spPr>
          <a:xfrm>
            <a:off x="983673" y="760614"/>
            <a:ext cx="998912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60l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63CF3FC-EDCD-B831-7F56-09735787E84A}"/>
              </a:ext>
            </a:extLst>
          </p:cNvPr>
          <p:cNvSpPr txBox="1"/>
          <p:nvPr/>
        </p:nvSpPr>
        <p:spPr>
          <a:xfrm>
            <a:off x="983673" y="3429000"/>
            <a:ext cx="192716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6F43F72-0493-C6FB-CFB6-ED9350CB4FD2}"/>
              </a:ext>
            </a:extLst>
          </p:cNvPr>
          <p:cNvSpPr txBox="1"/>
          <p:nvPr/>
        </p:nvSpPr>
        <p:spPr>
          <a:xfrm>
            <a:off x="983672" y="4267200"/>
            <a:ext cx="2062785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:</a:t>
            </a: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99ABF918-0E3A-E456-CB5A-C41090DF0C4A}"/>
              </a:ext>
            </a:extLst>
          </p:cNvPr>
          <p:cNvGrpSpPr/>
          <p:nvPr/>
        </p:nvGrpSpPr>
        <p:grpSpPr>
          <a:xfrm>
            <a:off x="3270416" y="3710940"/>
            <a:ext cx="4320000" cy="441960"/>
            <a:chOff x="3270416" y="3710940"/>
            <a:chExt cx="4320000" cy="441960"/>
          </a:xfrm>
        </p:grpSpPr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ACC7FFB1-F3EF-B933-2824-AE63A5A09F84}"/>
                </a:ext>
              </a:extLst>
            </p:cNvPr>
            <p:cNvCxnSpPr/>
            <p:nvPr/>
          </p:nvCxnSpPr>
          <p:spPr>
            <a:xfrm>
              <a:off x="3270416" y="3931920"/>
              <a:ext cx="4320000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F19916E6-DB0C-307D-4995-E00716C91D79}"/>
                </a:ext>
              </a:extLst>
            </p:cNvPr>
            <p:cNvCxnSpPr>
              <a:cxnSpLocks/>
            </p:cNvCxnSpPr>
            <p:nvPr/>
          </p:nvCxnSpPr>
          <p:spPr>
            <a:xfrm>
              <a:off x="3270416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7BD16578-E401-C539-7C08-2283073F6E71}"/>
                </a:ext>
              </a:extLst>
            </p:cNvPr>
            <p:cNvCxnSpPr>
              <a:cxnSpLocks/>
            </p:cNvCxnSpPr>
            <p:nvPr/>
          </p:nvCxnSpPr>
          <p:spPr>
            <a:xfrm>
              <a:off x="7590416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EE71747-723E-919E-0CCD-53DFEBBC478E}"/>
              </a:ext>
            </a:extLst>
          </p:cNvPr>
          <p:cNvGrpSpPr/>
          <p:nvPr/>
        </p:nvGrpSpPr>
        <p:grpSpPr>
          <a:xfrm>
            <a:off x="3285656" y="4483946"/>
            <a:ext cx="1440000" cy="446194"/>
            <a:chOff x="3285656" y="4483946"/>
            <a:chExt cx="1440000" cy="446194"/>
          </a:xfrm>
        </p:grpSpPr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3BC9C044-A7C2-258D-0D9C-FFCF4B1BFB9B}"/>
                </a:ext>
              </a:extLst>
            </p:cNvPr>
            <p:cNvCxnSpPr/>
            <p:nvPr/>
          </p:nvCxnSpPr>
          <p:spPr>
            <a:xfrm>
              <a:off x="3285656" y="4712546"/>
              <a:ext cx="1440000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C8113402-229E-EB88-7FC0-39B80A0DFED8}"/>
                </a:ext>
              </a:extLst>
            </p:cNvPr>
            <p:cNvCxnSpPr>
              <a:cxnSpLocks/>
            </p:cNvCxnSpPr>
            <p:nvPr/>
          </p:nvCxnSpPr>
          <p:spPr>
            <a:xfrm>
              <a:off x="3285656" y="4483946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453F8C16-BB1F-087A-F4D2-CD754EEDF025}"/>
                </a:ext>
              </a:extLst>
            </p:cNvPr>
            <p:cNvCxnSpPr>
              <a:cxnSpLocks/>
            </p:cNvCxnSpPr>
            <p:nvPr/>
          </p:nvCxnSpPr>
          <p:spPr>
            <a:xfrm>
              <a:off x="4710416" y="448818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BCF228F0-6E68-06E4-0538-C9B48EC5D247}"/>
              </a:ext>
            </a:extLst>
          </p:cNvPr>
          <p:cNvCxnSpPr>
            <a:cxnSpLocks/>
          </p:cNvCxnSpPr>
          <p:nvPr/>
        </p:nvCxnSpPr>
        <p:spPr>
          <a:xfrm>
            <a:off x="4710416" y="3710940"/>
            <a:ext cx="0" cy="441960"/>
          </a:xfrm>
          <a:prstGeom prst="line">
            <a:avLst/>
          </a:prstGeom>
          <a:ln w="28575">
            <a:solidFill>
              <a:srgbClr val="D862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D181E55E-B740-8FD0-6C13-D43C8BAE2E16}"/>
              </a:ext>
            </a:extLst>
          </p:cNvPr>
          <p:cNvCxnSpPr>
            <a:cxnSpLocks/>
          </p:cNvCxnSpPr>
          <p:nvPr/>
        </p:nvCxnSpPr>
        <p:spPr>
          <a:xfrm>
            <a:off x="6150416" y="3710940"/>
            <a:ext cx="0" cy="441960"/>
          </a:xfrm>
          <a:prstGeom prst="line">
            <a:avLst/>
          </a:prstGeom>
          <a:ln w="28575">
            <a:solidFill>
              <a:srgbClr val="D862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Ngoặc móc Trái 19">
            <a:extLst>
              <a:ext uri="{FF2B5EF4-FFF2-40B4-BE49-F238E27FC236}">
                <a16:creationId xmlns:a16="http://schemas.microsoft.com/office/drawing/2014/main" id="{758E5A09-8B6B-392F-F94E-C878038CD768}"/>
              </a:ext>
            </a:extLst>
          </p:cNvPr>
          <p:cNvSpPr/>
          <p:nvPr/>
        </p:nvSpPr>
        <p:spPr>
          <a:xfrm rot="5400000">
            <a:off x="5227437" y="1568940"/>
            <a:ext cx="441958" cy="4284000"/>
          </a:xfrm>
          <a:prstGeom prst="leftBrace">
            <a:avLst>
              <a:gd name="adj1" fmla="val 132406"/>
              <a:gd name="adj2" fmla="val 51361"/>
            </a:avLst>
          </a:prstGeom>
          <a:ln w="28575">
            <a:solidFill>
              <a:srgbClr val="ACB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Trái 20">
            <a:extLst>
              <a:ext uri="{FF2B5EF4-FFF2-40B4-BE49-F238E27FC236}">
                <a16:creationId xmlns:a16="http://schemas.microsoft.com/office/drawing/2014/main" id="{94EF79FA-6C78-3328-8750-6BC8D21E3BEF}"/>
              </a:ext>
            </a:extLst>
          </p:cNvPr>
          <p:cNvSpPr/>
          <p:nvPr/>
        </p:nvSpPr>
        <p:spPr>
          <a:xfrm rot="16200000">
            <a:off x="3777057" y="4249529"/>
            <a:ext cx="441959" cy="1383238"/>
          </a:xfrm>
          <a:prstGeom prst="leftBrace">
            <a:avLst>
              <a:gd name="adj1" fmla="val 132406"/>
              <a:gd name="adj2" fmla="val 51361"/>
            </a:avLst>
          </a:prstGeom>
          <a:ln w="28575">
            <a:solidFill>
              <a:srgbClr val="ACB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ECDF949-A6CB-7238-7372-F9ABAF28618A}"/>
              </a:ext>
            </a:extLst>
          </p:cNvPr>
          <p:cNvSpPr txBox="1"/>
          <p:nvPr/>
        </p:nvSpPr>
        <p:spPr>
          <a:xfrm>
            <a:off x="3321656" y="5043485"/>
            <a:ext cx="14040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?l </a:t>
            </a:r>
            <a:r>
              <a:rPr lang="en-US" dirty="0" err="1"/>
              <a:t>dầu</a:t>
            </a:r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E81AFE5-5579-759F-28E3-39753CEB83E7}"/>
              </a:ext>
            </a:extLst>
          </p:cNvPr>
          <p:cNvSpPr txBox="1"/>
          <p:nvPr/>
        </p:nvSpPr>
        <p:spPr>
          <a:xfrm>
            <a:off x="5715615" y="4539165"/>
            <a:ext cx="5257185" cy="105560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D86237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50B14838-BFBD-8B66-9330-37C74155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72" y="292882"/>
            <a:ext cx="1621677" cy="75597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D8E7561-0D08-C901-E587-8955F11A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9" y="2836524"/>
            <a:ext cx="177409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 animBg="1"/>
      <p:bldP spid="21" grpId="0" animBg="1"/>
      <p:bldP spid="2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359DD5-D2D7-D2B0-EBA4-CAA891084E10}"/>
              </a:ext>
            </a:extLst>
          </p:cNvPr>
          <p:cNvSpPr txBox="1"/>
          <p:nvPr/>
        </p:nvSpPr>
        <p:spPr>
          <a:xfrm>
            <a:off x="1213658" y="266007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3 BoosterNextFYBlack" panose="02000A03000000020004" pitchFamily="2" charset="-93"/>
              </a:rPr>
              <a:t>Ví</a:t>
            </a:r>
            <a:r>
              <a:rPr lang="en-US" sz="2800" dirty="0">
                <a:latin typeface="#9Slide03 BoosterNextFYBlack" panose="02000A03000000020004" pitchFamily="2" charset="-93"/>
              </a:rPr>
              <a:t> </a:t>
            </a:r>
            <a:r>
              <a:rPr lang="en-US" sz="2800" dirty="0" err="1">
                <a:latin typeface="#9Slide03 BoosterNextFYBlack" panose="02000A03000000020004" pitchFamily="2" charset="-93"/>
              </a:rPr>
              <a:t>dụ</a:t>
            </a:r>
            <a:r>
              <a:rPr lang="en-US" sz="2800" dirty="0">
                <a:latin typeface="#9Slide03 BoosterNextFYBlack" panose="02000A03000000020004" pitchFamily="2" charset="-93"/>
              </a:rPr>
              <a:t> 1: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92A807-B0C6-B8AA-F23A-B5D53E3F0966}"/>
              </a:ext>
            </a:extLst>
          </p:cNvPr>
          <p:cNvSpPr txBox="1"/>
          <p:nvPr/>
        </p:nvSpPr>
        <p:spPr>
          <a:xfrm>
            <a:off x="983673" y="760614"/>
            <a:ext cx="998912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60l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1172D9F-3A26-0352-15AD-580E341F31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9941407" y="257556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6CAA892-B2B1-1459-B808-02FF68632908}"/>
              </a:ext>
            </a:extLst>
          </p:cNvPr>
          <p:cNvSpPr txBox="1"/>
          <p:nvPr/>
        </p:nvSpPr>
        <p:spPr>
          <a:xfrm>
            <a:off x="1061629" y="3260691"/>
            <a:ext cx="8358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    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: 3 = 20 (l)</a:t>
            </a:r>
          </a:p>
          <a:p>
            <a:pPr algn="r"/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CA19276-6522-20FE-669F-0ED7C317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73" y="2673030"/>
            <a:ext cx="182895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BE73D7D-44BB-9BE4-471F-9FAD49CA1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2" b="95868" l="978" r="99120">
                        <a14:foregroundMark x1="11241" y1="84573" x2="18084" y2="75207"/>
                        <a14:foregroundMark x1="18084" y1="75207" x2="21603" y2="73829"/>
                        <a14:foregroundMark x1="7331" y1="84573" x2="4497" y2="65565"/>
                        <a14:foregroundMark x1="6843" y1="69421" x2="13783" y2="68871"/>
                        <a14:foregroundMark x1="17302" y1="66116" x2="22776" y2="68595"/>
                        <a14:foregroundMark x1="27273" y1="73003" x2="28055" y2="90358"/>
                        <a14:foregroundMark x1="26686" y1="85950" x2="11339" y2="94215"/>
                        <a14:foregroundMark x1="11339" y1="94215" x2="11339" y2="94215"/>
                        <a14:foregroundMark x1="5083" y1="83196" x2="1857" y2="81267"/>
                        <a14:foregroundMark x1="3617" y1="87603" x2="1173" y2="87052"/>
                        <a14:foregroundMark x1="13490" y1="82645" x2="25024" y2="78788"/>
                        <a14:foregroundMark x1="30010" y1="68320" x2="32551" y2="83747"/>
                        <a14:foregroundMark x1="32551" y1="83747" x2="32551" y2="84848"/>
                        <a14:foregroundMark x1="40371" y1="87879" x2="45846" y2="92837"/>
                        <a14:foregroundMark x1="49951" y1="30854" x2="51808" y2="29477"/>
                        <a14:foregroundMark x1="49951" y1="22865" x2="52493" y2="19835"/>
                        <a14:foregroundMark x1="56989" y1="16529" x2="63734" y2="23140"/>
                        <a14:foregroundMark x1="76637" y1="16253" x2="54350" y2="13499"/>
                        <a14:foregroundMark x1="46725" y1="15152" x2="52004" y2="23967"/>
                        <a14:foregroundMark x1="52004" y1="23967" x2="52395" y2="23416"/>
                        <a14:foregroundMark x1="64614" y1="29201" x2="66178" y2="49311"/>
                        <a14:foregroundMark x1="62952" y1="46832" x2="51124" y2="29752"/>
                        <a14:foregroundMark x1="58162" y1="21488" x2="76833" y2="13223"/>
                        <a14:foregroundMark x1="77126" y1="14050" x2="65982" y2="32507"/>
                        <a14:foregroundMark x1="62170" y1="22314" x2="70088" y2="72176"/>
                        <a14:foregroundMark x1="70088" y1="72176" x2="69892" y2="74656"/>
                        <a14:foregroundMark x1="66667" y1="86226" x2="80547" y2="93113"/>
                        <a14:foregroundMark x1="92278" y1="72727" x2="74976" y2="58953"/>
                        <a14:foregroundMark x1="71065" y1="66942" x2="91789" y2="79890"/>
                        <a14:foregroundMark x1="91691" y1="79614" x2="96481" y2="54821"/>
                        <a14:foregroundMark x1="95015" y1="83196" x2="99120" y2="95868"/>
                        <a14:foregroundMark x1="48387" y1="45179" x2="51026" y2="52617"/>
                        <a14:foregroundMark x1="49267" y1="37466" x2="44966" y2="36639"/>
                        <a14:foregroundMark x1="50635" y1="43251" x2="54350" y2="42424"/>
                        <a14:foregroundMark x1="59824" y1="44628" x2="62854" y2="44904"/>
                      </a14:backgroundRemoval>
                    </a14:imgEffect>
                  </a14:imgLayer>
                </a14:imgProps>
              </a:ext>
            </a:extLst>
          </a:blip>
          <a:srcRect t="8659"/>
          <a:stretch/>
        </p:blipFill>
        <p:spPr>
          <a:xfrm>
            <a:off x="1223962" y="270835"/>
            <a:ext cx="9744075" cy="315816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D248467-75C2-40A1-E752-BFD4EFCB8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0"/>
          <a:stretch/>
        </p:blipFill>
        <p:spPr>
          <a:xfrm>
            <a:off x="3019775" y="3506875"/>
            <a:ext cx="2072820" cy="73753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CCAB78F-A21E-E25B-7EA4-83E095AACE01}"/>
              </a:ext>
            </a:extLst>
          </p:cNvPr>
          <p:cNvSpPr txBox="1"/>
          <p:nvPr/>
        </p:nvSpPr>
        <p:spPr>
          <a:xfrm>
            <a:off x="1567543" y="3875079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0B17837E-C3AE-4CD3-B093-3F4147D08C0B}"/>
              </a:ext>
            </a:extLst>
          </p:cNvPr>
          <p:cNvGrpSpPr/>
          <p:nvPr/>
        </p:nvGrpSpPr>
        <p:grpSpPr>
          <a:xfrm>
            <a:off x="3070016" y="4322286"/>
            <a:ext cx="2022580" cy="209521"/>
            <a:chOff x="3291840" y="3710940"/>
            <a:chExt cx="4320000" cy="441960"/>
          </a:xfrm>
        </p:grpSpPr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485A5AAB-D5D0-6A62-0E62-AA62104BFF7E}"/>
                </a:ext>
              </a:extLst>
            </p:cNvPr>
            <p:cNvCxnSpPr>
              <a:cxnSpLocks/>
            </p:cNvCxnSpPr>
            <p:nvPr/>
          </p:nvCxnSpPr>
          <p:spPr>
            <a:xfrm>
              <a:off x="3291840" y="3931920"/>
              <a:ext cx="4320000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588F77AD-B813-B6B6-287D-0E10302FEE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1840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92C55F7B-97B2-31B3-BD08-4F4630835D6F}"/>
                </a:ext>
              </a:extLst>
            </p:cNvPr>
            <p:cNvCxnSpPr>
              <a:cxnSpLocks/>
            </p:cNvCxnSpPr>
            <p:nvPr/>
          </p:nvCxnSpPr>
          <p:spPr>
            <a:xfrm>
              <a:off x="7611840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2893245C-4B29-BE13-832B-A657A84142F6}"/>
                </a:ext>
              </a:extLst>
            </p:cNvPr>
            <p:cNvCxnSpPr>
              <a:cxnSpLocks/>
            </p:cNvCxnSpPr>
            <p:nvPr/>
          </p:nvCxnSpPr>
          <p:spPr>
            <a:xfrm>
              <a:off x="4731840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B19692A9-0573-5F95-1469-70B839782142}"/>
                </a:ext>
              </a:extLst>
            </p:cNvPr>
            <p:cNvCxnSpPr>
              <a:cxnSpLocks/>
            </p:cNvCxnSpPr>
            <p:nvPr/>
          </p:nvCxnSpPr>
          <p:spPr>
            <a:xfrm>
              <a:off x="6171840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505C759-3B9D-184A-9D0C-2BB8E4A51CF1}"/>
              </a:ext>
            </a:extLst>
          </p:cNvPr>
          <p:cNvSpPr txBox="1"/>
          <p:nvPr/>
        </p:nvSpPr>
        <p:spPr>
          <a:xfrm>
            <a:off x="1567543" y="4698628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31C233F-A780-8853-6A76-CFAB420D9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0" r="65051"/>
          <a:stretch/>
        </p:blipFill>
        <p:spPr>
          <a:xfrm>
            <a:off x="3019775" y="4609682"/>
            <a:ext cx="724434" cy="737536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2EE2204D-1E90-752F-BBE9-1B68D03C5784}"/>
              </a:ext>
            </a:extLst>
          </p:cNvPr>
          <p:cNvGrpSpPr/>
          <p:nvPr/>
        </p:nvGrpSpPr>
        <p:grpSpPr>
          <a:xfrm>
            <a:off x="3070016" y="5442678"/>
            <a:ext cx="674193" cy="194448"/>
            <a:chOff x="3307080" y="4483946"/>
            <a:chExt cx="1440000" cy="446194"/>
          </a:xfrm>
        </p:grpSpPr>
        <p:cxnSp>
          <p:nvCxnSpPr>
            <p:cNvPr id="24" name="Đường nối Thẳng 23">
              <a:extLst>
                <a:ext uri="{FF2B5EF4-FFF2-40B4-BE49-F238E27FC236}">
                  <a16:creationId xmlns:a16="http://schemas.microsoft.com/office/drawing/2014/main" id="{FC21715C-75BD-C3B0-A95D-31644439207B}"/>
                </a:ext>
              </a:extLst>
            </p:cNvPr>
            <p:cNvCxnSpPr/>
            <p:nvPr/>
          </p:nvCxnSpPr>
          <p:spPr>
            <a:xfrm>
              <a:off x="3307080" y="4712546"/>
              <a:ext cx="1440000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C34E1A4-D3FB-2200-C6D7-8BA6B8F5C41B}"/>
                </a:ext>
              </a:extLst>
            </p:cNvPr>
            <p:cNvCxnSpPr>
              <a:cxnSpLocks/>
            </p:cNvCxnSpPr>
            <p:nvPr/>
          </p:nvCxnSpPr>
          <p:spPr>
            <a:xfrm>
              <a:off x="3307080" y="4483946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D6CBAB2-54A5-82D3-E980-FA493361A649}"/>
                </a:ext>
              </a:extLst>
            </p:cNvPr>
            <p:cNvCxnSpPr>
              <a:cxnSpLocks/>
            </p:cNvCxnSpPr>
            <p:nvPr/>
          </p:nvCxnSpPr>
          <p:spPr>
            <a:xfrm>
              <a:off x="4731840" y="448818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893C98D-43DB-6DEA-8EB0-94D733CB837B}"/>
              </a:ext>
            </a:extLst>
          </p:cNvPr>
          <p:cNvSpPr txBox="1"/>
          <p:nvPr/>
        </p:nvSpPr>
        <p:spPr>
          <a:xfrm>
            <a:off x="5766787" y="3546406"/>
            <a:ext cx="5257185" cy="1055608"/>
          </a:xfrm>
          <a:prstGeom prst="roundRect">
            <a:avLst/>
          </a:prstGeom>
          <a:solidFill>
            <a:srgbClr val="D86237"/>
          </a:solidFill>
          <a:ln w="28575">
            <a:solidFill>
              <a:srgbClr val="D8623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02D82AB-6B59-56B2-E426-26BD99599663}"/>
              </a:ext>
            </a:extLst>
          </p:cNvPr>
          <p:cNvSpPr txBox="1"/>
          <p:nvPr/>
        </p:nvSpPr>
        <p:spPr>
          <a:xfrm>
            <a:off x="4155772" y="4883294"/>
            <a:ext cx="6868200" cy="105560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D86237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: 3 = 2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9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8" grpId="0" build="p" animBg="1"/>
      <p:bldP spid="29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8174719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719</Words>
  <Application>Microsoft Office PowerPoint</Application>
  <PresentationFormat>Widescreen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SVN-Ready</vt:lpstr>
      <vt:lpstr>#9Slide05 Bodega Script</vt:lpstr>
      <vt:lpstr>#9Slide03 BoosterNextFYBlack</vt:lpstr>
      <vt:lpstr>M PLUS Rounded 1c</vt:lpstr>
      <vt:lpstr>#9Slide07 HoneyCream</vt:lpstr>
      <vt:lpstr>SVN-Newton</vt:lpstr>
      <vt:lpstr>SVN-Cookies</vt:lpstr>
      <vt:lpstr>Calibri Light</vt:lpstr>
      <vt:lpstr>Fredoka One</vt:lpstr>
      <vt:lpstr>맑은 고딕</vt:lpstr>
      <vt:lpstr>Times New Roman</vt:lpstr>
      <vt:lpstr>Wingdings</vt:lpstr>
      <vt:lpstr>Calibri</vt:lpstr>
      <vt:lpstr>UTM Avo</vt:lpstr>
      <vt:lpstr>Arial</vt:lpstr>
      <vt:lpstr>#9Slide07 Itim</vt:lpstr>
      <vt:lpstr>Cambria</vt:lpstr>
      <vt:lpstr>SVN-Dancing Script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T11_GiamdimotsolanTr79_MNT</dc:title>
  <dc:creator>Minh Hanh Ngo</dc:creator>
  <cp:lastModifiedBy>Nguyễn Thị Hồng Linh</cp:lastModifiedBy>
  <cp:revision>11</cp:revision>
  <dcterms:created xsi:type="dcterms:W3CDTF">2022-10-18T13:53:25Z</dcterms:created>
  <dcterms:modified xsi:type="dcterms:W3CDTF">2022-10-24T09:05:43Z</dcterms:modified>
</cp:coreProperties>
</file>