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16/06/2024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59666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xmlns="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xmlns="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xmlns="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xmlns="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xmlns="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xmlns="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xmlns="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xmlns="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xmlns="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xmlns="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xmlns="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xmlns="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656</Words>
  <Application>Microsoft Office PowerPoint</Application>
  <PresentationFormat>Custom</PresentationFormat>
  <Paragraphs>120</Paragraphs>
  <Slides>23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42</cp:revision>
  <dcterms:created xsi:type="dcterms:W3CDTF">2022-07-14T04:05:20Z</dcterms:created>
  <dcterms:modified xsi:type="dcterms:W3CDTF">2024-06-16T08:50:13Z</dcterms:modified>
</cp:coreProperties>
</file>