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97" r:id="rId3"/>
    <p:sldId id="298" r:id="rId4"/>
    <p:sldId id="259" r:id="rId5"/>
    <p:sldId id="260" r:id="rId6"/>
    <p:sldId id="280" r:id="rId7"/>
    <p:sldId id="265" r:id="rId8"/>
    <p:sldId id="295" r:id="rId9"/>
    <p:sldId id="266" r:id="rId10"/>
    <p:sldId id="281" r:id="rId11"/>
    <p:sldId id="282" r:id="rId12"/>
    <p:sldId id="283" r:id="rId13"/>
    <p:sldId id="284" r:id="rId14"/>
    <p:sldId id="285" r:id="rId15"/>
    <p:sldId id="296" r:id="rId16"/>
    <p:sldId id="286" r:id="rId17"/>
    <p:sldId id="287" r:id="rId18"/>
    <p:sldId id="288" r:id="rId19"/>
    <p:sldId id="289" r:id="rId20"/>
    <p:sldId id="290" r:id="rId21"/>
    <p:sldId id="291" r:id="rId22"/>
    <p:sldId id="275" r:id="rId23"/>
    <p:sldId id="292" r:id="rId24"/>
    <p:sldId id="293" r:id="rId25"/>
    <p:sldId id="294"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7</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13</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17</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2.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3">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4">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3331907" y="873125"/>
            <a:ext cx="5528821"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Á</a:t>
            </a:r>
            <a:r>
              <a:rPr lang="en-US" sz="2400" dirty="0" err="1">
                <a:ln w="12700">
                  <a:noFill/>
                  <a:prstDash val="solid"/>
                </a:ln>
                <a:solidFill>
                  <a:srgbClr val="000000"/>
                </a:solidFill>
                <a:latin typeface="SVN-Genica Pro" panose="00000900000000000000" charset="0"/>
                <a:cs typeface="SVN-Genica Pro" panose="00000900000000000000" charset="0"/>
              </a:rPr>
              <a:t>i</a:t>
            </a:r>
            <a:r>
              <a:rPr lang="en-US" sz="2400" dirty="0">
                <a:ln w="12700">
                  <a:noFill/>
                  <a:prstDash val="solid"/>
                </a:ln>
                <a:solidFill>
                  <a:srgbClr val="000000"/>
                </a:solidFill>
                <a:latin typeface="SVN-Genica Pro" panose="00000900000000000000" charset="0"/>
                <a:cs typeface="SVN-Genica Pro" panose="00000900000000000000" charset="0"/>
              </a:rPr>
              <a:t> </a:t>
            </a:r>
            <a:r>
              <a:rPr lang="en-US" sz="2400" dirty="0" err="1">
                <a:ln w="12700">
                  <a:noFill/>
                  <a:prstDash val="solid"/>
                </a:ln>
                <a:solidFill>
                  <a:srgbClr val="000000"/>
                </a:solidFill>
                <a:latin typeface="SVN-Genica Pro" panose="00000900000000000000" charset="0"/>
                <a:cs typeface="SVN-Genica Pro" panose="00000900000000000000" charset="0"/>
              </a:rPr>
              <a:t>Mộ</a:t>
            </a:r>
            <a:r>
              <a:rPr lang="en-US" sz="2400" dirty="0">
                <a:ln w="12700">
                  <a:noFill/>
                  <a:prstDash val="solid"/>
                </a:ln>
                <a:solidFill>
                  <a:srgbClr val="000000"/>
                </a:solidFill>
                <a:latin typeface="SVN-Genica Pro" panose="00000900000000000000" charset="0"/>
                <a:cs typeface="SVN-Genica Pro" panose="00000900000000000000" charset="0"/>
              </a:rPr>
              <a:t> A</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062160" y="2063115"/>
            <a:ext cx="6067046"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4</a:t>
            </a:r>
          </a:p>
        </p:txBody>
      </p:sp>
      <p:sp>
        <p:nvSpPr>
          <p:cNvPr id="17" name="Text Box 4"/>
          <p:cNvSpPr txBox="1"/>
          <p:nvPr/>
        </p:nvSpPr>
        <p:spPr>
          <a:xfrm>
            <a:off x="1360907" y="3587750"/>
            <a:ext cx="9470862"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Luyện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mở</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673660" y="5723890"/>
            <a:ext cx="2844048" cy="46166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2024 - 2025</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a:t>
            </a:r>
            <a:r>
              <a:rPr lang="en-US" sz="3200">
                <a:solidFill>
                  <a:srgbClr val="FF0000"/>
                </a:solidFill>
                <a:latin typeface="Calibri" panose="020F0502020204030204" pitchFamily="34" charset="0"/>
                <a:cs typeface="Calibri" panose="020F0502020204030204" pitchFamily="34" charset="0"/>
              </a:rPr>
              <a:t>á</a:t>
            </a:r>
            <a:r>
              <a:rPr lang="vi-VN" sz="320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Hoạt</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động</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tiếp</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Biết viết mở bài trực tiếp, mở bài gián tiếp; kết bài mở rộng và kết bài không mở rộng cho bài văn kể lại một câu chuyện.</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Bồi 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1166</Words>
  <Application>Microsoft Office PowerPoint</Application>
  <PresentationFormat>Widescreen</PresentationFormat>
  <Paragraphs>77</Paragraphs>
  <Slides>26</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#9Slide02 Noi dung dai</vt:lpstr>
      <vt:lpstr>Arial</vt:lpstr>
      <vt:lpstr>Calibri</vt:lpstr>
      <vt:lpstr>Cambria</vt:lpstr>
      <vt:lpstr>SVN-Genica Pro</vt:lpstr>
      <vt:lpstr>Wingdings</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43</cp:revision>
  <dcterms:created xsi:type="dcterms:W3CDTF">2023-07-31T12:49:51Z</dcterms:created>
  <dcterms:modified xsi:type="dcterms:W3CDTF">2024-10-23T02:04:54Z</dcterms:modified>
</cp:coreProperties>
</file>