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1"/>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2" r:id="rId22"/>
    <p:sldId id="333" r:id="rId23"/>
    <p:sldId id="335" r:id="rId24"/>
    <p:sldId id="336" r:id="rId25"/>
    <p:sldId id="337" r:id="rId26"/>
    <p:sldId id="360" r:id="rId27"/>
    <p:sldId id="321" r:id="rId28"/>
    <p:sldId id="342" r:id="rId29"/>
    <p:sldId id="341" r:id="rId30"/>
    <p:sldId id="361" r:id="rId31"/>
    <p:sldId id="362" r:id="rId32"/>
    <p:sldId id="338" r:id="rId33"/>
    <p:sldId id="339" r:id="rId34"/>
    <p:sldId id="346" r:id="rId35"/>
    <p:sldId id="322" r:id="rId36"/>
    <p:sldId id="350" r:id="rId37"/>
    <p:sldId id="363" r:id="rId38"/>
    <p:sldId id="34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8" d="100"/>
          <a:sy n="68"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23</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25</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35</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10/24/2024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10/24/2024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10/24/2024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10/24/2024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control" Target="../activeX/activeX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647476" y="300263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077763"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27425"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03816" y="4088016"/>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250246"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85429"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876708"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056455"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03422" y="3855174"/>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a:t>
            </a:r>
            <a:r>
              <a:rPr lang="en-US" sz="2400" dirty="0" err="1">
                <a:solidFill>
                  <a:srgbClr val="002060"/>
                </a:solidFill>
              </a:rPr>
              <a:t>ún</a:t>
            </a:r>
            <a:r>
              <a:rPr lang="vi-VN" sz="2400" dirty="0">
                <a:solidFill>
                  <a:srgbClr val="002060"/>
                </a:solidFill>
              </a:rPr>
              <a:t>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a:t>
            </a:r>
            <a:r>
              <a:rPr lang="en-US" sz="2400" b="1" dirty="0" err="1">
                <a:solidFill>
                  <a:srgbClr val="002060"/>
                </a:solidFill>
              </a:rPr>
              <a:t>suy</a:t>
            </a:r>
            <a:r>
              <a:rPr lang="en-US" sz="2400" b="1" dirty="0">
                <a:solidFill>
                  <a:srgbClr val="002060"/>
                </a:solidFill>
              </a:rPr>
              <a:t> </a:t>
            </a:r>
            <a:r>
              <a:rPr lang="en-US" sz="2400" b="1" dirty="0" err="1">
                <a:solidFill>
                  <a:srgbClr val="002060"/>
                </a:solidFill>
              </a:rPr>
              <a:t>nghĩ</a:t>
            </a:r>
            <a:r>
              <a:rPr lang="en-US" sz="2400" b="1" dirty="0">
                <a:solidFill>
                  <a:srgbClr val="002060"/>
                </a:solidFill>
              </a:rPr>
              <a:t> </a:t>
            </a:r>
            <a:r>
              <a:rPr lang="vi-VN" sz="2400" b="1" dirty="0">
                <a:solidFill>
                  <a:srgbClr val="002060"/>
                </a:solidFill>
              </a:rPr>
              <a:t>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997873" y="299647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Luyện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lại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13" name="TextBox 11">
            <a:extLst>
              <a:ext uri="{FF2B5EF4-FFF2-40B4-BE49-F238E27FC236}">
                <a16:creationId xmlns:a16="http://schemas.microsoft.com/office/drawing/2014/main" id="{F0C42D29-3FA9-F548-39B8-EF85A9236036}"/>
              </a:ext>
            </a:extLst>
          </p:cNvPr>
          <p:cNvSpPr txBox="1"/>
          <p:nvPr/>
        </p:nvSpPr>
        <p:spPr>
          <a:xfrm>
            <a:off x="3960070" y="449931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Chuẩn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bị</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endParaRPr lang="en-US" sz="3733" kern="0" dirty="0">
              <a:solidFill>
                <a:srgbClr val="000000"/>
              </a:solidFill>
              <a:latin typeface="Calibri" panose="020F0502020204030204" pitchFamily="34" charset="0"/>
              <a:cs typeface="Calibri" panose="020F0502020204030204" pitchFamily="34" charset="0"/>
              <a:sym typeface="Arial"/>
            </a:endParaRP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587230" y="2679469"/>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587230" y="4254232"/>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2039</Words>
  <Application>Microsoft Office PowerPoint</Application>
  <PresentationFormat>Widescreen</PresentationFormat>
  <Paragraphs>112</Paragraphs>
  <Slides>35</Slides>
  <Notes>20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等线</vt:lpstr>
      <vt:lpstr>#9Slide02 Noi dung dai</vt:lpstr>
      <vt:lpstr>Arial</vt:lpstr>
      <vt:lpstr>Calibri</vt:lpstr>
      <vt:lpstr>Calibri Light</vt:lpstr>
      <vt:lpstr>Cambay</vt:lpstr>
      <vt:lpstr>Chango</vt:lpstr>
      <vt:lpstr>Montserrat</vt:lpstr>
      <vt:lpstr>Paprika</vt:lpstr>
      <vt:lpstr>Times New Roman</vt:lpstr>
      <vt:lpstr>UVN Bach Dang Nang</vt:lpstr>
      <vt:lpstr>Wingdings</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57</cp:revision>
  <dcterms:created xsi:type="dcterms:W3CDTF">2023-08-06T03:04:44Z</dcterms:created>
  <dcterms:modified xsi:type="dcterms:W3CDTF">2024-10-24T08:54:05Z</dcterms:modified>
</cp:coreProperties>
</file>