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1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7" r:id="rId13"/>
    <p:sldId id="275" r:id="rId14"/>
    <p:sldId id="385" r:id="rId15"/>
    <p:sldId id="386" r:id="rId16"/>
    <p:sldId id="277" r:id="rId17"/>
    <p:sldId id="278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98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  +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. </a:t>
            </a:r>
          </a:p>
          <a:p>
            <a:r>
              <a:rPr lang="en-US" dirty="0"/>
              <a:t>          + Khi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&lt; 5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, &gt; 5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,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phẩy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TP)</a:t>
            </a:r>
          </a:p>
          <a:p>
            <a:r>
              <a:rPr lang="en-US" dirty="0"/>
              <a:t>+ Khi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ko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 </a:t>
            </a:r>
          </a:p>
          <a:p>
            <a:r>
              <a:rPr lang="en-US" dirty="0"/>
              <a:t>+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4,75kg </a:t>
            </a:r>
            <a:r>
              <a:rPr lang="en-US" dirty="0" err="1"/>
              <a:t>ra</a:t>
            </a:r>
            <a:r>
              <a:rPr lang="en-US"/>
              <a:t> 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cc =&gt; 1 ml = 1 cc ; 1 l = 1000ml = 1000 cc  hay =  1 kg </a:t>
            </a:r>
            <a:r>
              <a:rPr lang="en-US" dirty="0" err="1"/>
              <a:t>nước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24" Type="http://schemas.openxmlformats.org/officeDocument/2006/relationships/image" Target="../media/image21.sv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645796" y="169987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75914"/>
              </p:ext>
            </p:extLst>
          </p:nvPr>
        </p:nvGraphicFramePr>
        <p:xfrm>
          <a:off x="1247775" y="134805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    m   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95700" y="15004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90925" y="251962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810625" y="14814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787644" y="2490359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90925" y="1490924"/>
            <a:ext cx="1119187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90926" y="2510099"/>
            <a:ext cx="12096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763000" y="1490924"/>
            <a:ext cx="1119187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743831" y="2490359"/>
            <a:ext cx="12096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0A1C5C2-FFB4-7406-87EA-892AD5F640D0}"/>
              </a:ext>
            </a:extLst>
          </p:cNvPr>
          <p:cNvSpPr/>
          <p:nvPr/>
        </p:nvSpPr>
        <p:spPr>
          <a:xfrm>
            <a:off x="1337311" y="3304184"/>
            <a:ext cx="1825943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902EB-C7A3-859D-4760-CD826B8AE7DB}"/>
              </a:ext>
            </a:extLst>
          </p:cNvPr>
          <p:cNvSpPr txBox="1"/>
          <p:nvPr/>
        </p:nvSpPr>
        <p:spPr>
          <a:xfrm>
            <a:off x="1323976" y="4219575"/>
            <a:ext cx="9144000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D99EB-23ED-A690-7939-386AF8985A43}"/>
              </a:ext>
            </a:extLst>
          </p:cNvPr>
          <p:cNvSpPr/>
          <p:nvPr/>
        </p:nvSpPr>
        <p:spPr>
          <a:xfrm>
            <a:off x="3748089" y="462438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F4310-60AC-7DB2-AEDE-A70384187E7E}"/>
              </a:ext>
            </a:extLst>
          </p:cNvPr>
          <p:cNvSpPr/>
          <p:nvPr/>
        </p:nvSpPr>
        <p:spPr>
          <a:xfrm>
            <a:off x="5667379" y="4617935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C62332-9B44-EA69-5AD0-823B5277926C}"/>
              </a:ext>
            </a:extLst>
          </p:cNvPr>
          <p:cNvSpPr/>
          <p:nvPr/>
        </p:nvSpPr>
        <p:spPr>
          <a:xfrm>
            <a:off x="7941946" y="459856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84BB9-20F0-65C5-09EE-41E4FBC708D3}"/>
              </a:ext>
            </a:extLst>
          </p:cNvPr>
          <p:cNvSpPr/>
          <p:nvPr/>
        </p:nvSpPr>
        <p:spPr>
          <a:xfrm>
            <a:off x="3748089" y="5783411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5BEEA1-2525-D17B-9696-CCB81734CFCD}"/>
              </a:ext>
            </a:extLst>
          </p:cNvPr>
          <p:cNvSpPr/>
          <p:nvPr/>
        </p:nvSpPr>
        <p:spPr>
          <a:xfrm>
            <a:off x="5738815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529EE0-FA0F-92C5-5E22-73D7FAC24492}"/>
              </a:ext>
            </a:extLst>
          </p:cNvPr>
          <p:cNvSpPr/>
          <p:nvPr/>
        </p:nvSpPr>
        <p:spPr>
          <a:xfrm>
            <a:off x="8088630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F3C2E5-F0AA-E107-0E61-17D71F083F4D}"/>
              </a:ext>
            </a:extLst>
          </p:cNvPr>
          <p:cNvSpPr/>
          <p:nvPr/>
        </p:nvSpPr>
        <p:spPr>
          <a:xfrm>
            <a:off x="3748089" y="459856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6DE295-2A0C-C70A-A2F1-FDA9FD4FD0C0}"/>
              </a:ext>
            </a:extLst>
          </p:cNvPr>
          <p:cNvSpPr/>
          <p:nvPr/>
        </p:nvSpPr>
        <p:spPr>
          <a:xfrm>
            <a:off x="5667379" y="46097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D130AF-FDFA-0049-B6DD-62CC665C092B}"/>
              </a:ext>
            </a:extLst>
          </p:cNvPr>
          <p:cNvSpPr/>
          <p:nvPr/>
        </p:nvSpPr>
        <p:spPr>
          <a:xfrm>
            <a:off x="7865746" y="4577507"/>
            <a:ext cx="129920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C50DA0-3E74-1763-9C11-355007D1BD15}"/>
              </a:ext>
            </a:extLst>
          </p:cNvPr>
          <p:cNvSpPr/>
          <p:nvPr/>
        </p:nvSpPr>
        <p:spPr>
          <a:xfrm>
            <a:off x="3757614" y="577388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CDEA16-7EA0-CF42-F0EC-DA8871664EEB}"/>
              </a:ext>
            </a:extLst>
          </p:cNvPr>
          <p:cNvSpPr/>
          <p:nvPr/>
        </p:nvSpPr>
        <p:spPr>
          <a:xfrm>
            <a:off x="5700714" y="5762287"/>
            <a:ext cx="1133477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01E02A-E0EF-81D9-2DDC-C202E730336B}"/>
              </a:ext>
            </a:extLst>
          </p:cNvPr>
          <p:cNvSpPr/>
          <p:nvPr/>
        </p:nvSpPr>
        <p:spPr>
          <a:xfrm>
            <a:off x="7831455" y="5762287"/>
            <a:ext cx="13335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4AD4C3-5A07-3BCE-ABA2-5AD549AEA754}"/>
              </a:ext>
            </a:extLst>
          </p:cNvPr>
          <p:cNvSpPr/>
          <p:nvPr/>
        </p:nvSpPr>
        <p:spPr>
          <a:xfrm>
            <a:off x="1346835" y="925830"/>
            <a:ext cx="9498330" cy="5006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3307555" y="1797714"/>
            <a:ext cx="536829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1000 ml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B9E3A9-9729-1250-572F-E73B3243A023}"/>
              </a:ext>
            </a:extLst>
          </p:cNvPr>
          <p:cNvSpPr/>
          <p:nvPr/>
        </p:nvSpPr>
        <p:spPr>
          <a:xfrm>
            <a:off x="3679268" y="2792124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1ml = 1 cc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CFB694-E568-6AA2-8734-6A594E9D9170}"/>
              </a:ext>
            </a:extLst>
          </p:cNvPr>
          <p:cNvSpPr/>
          <p:nvPr/>
        </p:nvSpPr>
        <p:spPr>
          <a:xfrm>
            <a:off x="3774518" y="3941849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?      cc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FD3310-CBD5-3FF3-2C9B-F9E613BE3D12}"/>
              </a:ext>
            </a:extLst>
          </p:cNvPr>
          <p:cNvSpPr/>
          <p:nvPr/>
        </p:nvSpPr>
        <p:spPr>
          <a:xfrm>
            <a:off x="5384245" y="3947073"/>
            <a:ext cx="1965960" cy="6430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324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33526" y="567035"/>
            <a:ext cx="8719184" cy="976053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</a:t>
            </a: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như bảng sau: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94214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10175" y="188976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F27373-1C74-C140-8889-A64BC68C5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17111"/>
              </p:ext>
            </p:extLst>
          </p:nvPr>
        </p:nvGraphicFramePr>
        <p:xfrm>
          <a:off x="1533048" y="919090"/>
          <a:ext cx="9125903" cy="4749310"/>
        </p:xfrm>
        <a:graphic>
          <a:graphicData uri="http://schemas.openxmlformats.org/drawingml/2006/table">
            <a:tbl>
              <a:tblPr/>
              <a:tblGrid>
                <a:gridCol w="1934189">
                  <a:extLst>
                    <a:ext uri="{9D8B030D-6E8A-4147-A177-3AD203B41FA5}">
                      <a16:colId xmlns:a16="http://schemas.microsoft.com/office/drawing/2014/main" val="546534062"/>
                    </a:ext>
                  </a:extLst>
                </a:gridCol>
                <a:gridCol w="3865585">
                  <a:extLst>
                    <a:ext uri="{9D8B030D-6E8A-4147-A177-3AD203B41FA5}">
                      <a16:colId xmlns:a16="http://schemas.microsoft.com/office/drawing/2014/main" val="3799907675"/>
                    </a:ext>
                  </a:extLst>
                </a:gridCol>
                <a:gridCol w="3326129">
                  <a:extLst>
                    <a:ext uri="{9D8B030D-6E8A-4147-A177-3AD203B41FA5}">
                      <a16:colId xmlns:a16="http://schemas.microsoft.com/office/drawing/2014/main" val="4115207543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? kg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TP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57758"/>
                  </a:ext>
                </a:extLst>
              </a:tr>
              <a:tr h="6012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16543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Rượu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85509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47138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009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ngân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13,56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7203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đrô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0,07085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6457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B6F6A3-E993-FFC3-4195-3CAB95CABE7D}"/>
              </a:ext>
            </a:extLst>
          </p:cNvPr>
          <p:cNvSpPr/>
          <p:nvPr/>
        </p:nvSpPr>
        <p:spPr>
          <a:xfrm>
            <a:off x="7984332" y="3727349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kg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21B2C4-D20F-D202-AB60-5115C95E905D}"/>
              </a:ext>
            </a:extLst>
          </p:cNvPr>
          <p:cNvSpPr/>
          <p:nvPr/>
        </p:nvSpPr>
        <p:spPr>
          <a:xfrm>
            <a:off x="7984332" y="4401705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 kg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7984332" y="2460654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kg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B43707-F64A-0DE5-BB08-A9A7AD61522D}"/>
              </a:ext>
            </a:extLst>
          </p:cNvPr>
          <p:cNvSpPr/>
          <p:nvPr/>
        </p:nvSpPr>
        <p:spPr>
          <a:xfrm>
            <a:off x="7984332" y="3103736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1,4 kg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116DB1-650C-693B-8EC4-5D20E1FCAA5E}"/>
              </a:ext>
            </a:extLst>
          </p:cNvPr>
          <p:cNvSpPr/>
          <p:nvPr/>
        </p:nvSpPr>
        <p:spPr>
          <a:xfrm>
            <a:off x="7984332" y="1827307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1,03 kg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CEBD3B-D489-F33D-15D0-B80824614245}"/>
              </a:ext>
            </a:extLst>
          </p:cNvPr>
          <p:cNvSpPr/>
          <p:nvPr/>
        </p:nvSpPr>
        <p:spPr>
          <a:xfrm>
            <a:off x="7984332" y="5025318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 kg</a:t>
            </a:r>
          </a:p>
        </p:txBody>
      </p:sp>
    </p:spTree>
    <p:extLst>
      <p:ext uri="{BB962C8B-B14F-4D97-AF65-F5344CB8AC3E}">
        <p14:creationId xmlns:p14="http://schemas.microsoft.com/office/powerpoint/2010/main" val="33125843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3215640" y="4403754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81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888F8-DA92-7722-169B-80B319699861}"/>
              </a:ext>
            </a:extLst>
          </p:cNvPr>
          <p:cNvSpPr txBox="1"/>
          <p:nvPr/>
        </p:nvSpPr>
        <p:spPr>
          <a:xfrm>
            <a:off x="808672" y="874455"/>
            <a:ext cx="102098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 là đơn vị đo độ dài được sử dụng phổ biến ở Hoa Kỳ và Canada. Hoa đo đường chéo màn hình chiếc ti vi 32 inch được kết quả 81,28 cm.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tròn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số tự nhiên gần 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B9E3A9-9729-1250-572F-E73B3243A023}"/>
              </a:ext>
            </a:extLst>
          </p:cNvPr>
          <p:cNvSpPr/>
          <p:nvPr/>
        </p:nvSpPr>
        <p:spPr>
          <a:xfrm>
            <a:off x="5913595" y="4418388"/>
            <a:ext cx="2579368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81,3</a:t>
            </a:r>
          </a:p>
        </p:txBody>
      </p:sp>
    </p:spTree>
    <p:extLst>
      <p:ext uri="{BB962C8B-B14F-4D97-AF65-F5344CB8AC3E}">
        <p14:creationId xmlns:p14="http://schemas.microsoft.com/office/powerpoint/2010/main" val="10967358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692944" y="656536"/>
            <a:ext cx="10806111" cy="1352340"/>
            <a:chOff x="932974" y="334989"/>
            <a:chExt cx="10806111" cy="1123177"/>
          </a:xfrm>
        </p:grpSpPr>
        <p:sp>
          <p:nvSpPr>
            <p:cNvPr id="5" name="Rounded Rectangle 4"/>
            <p:cNvSpPr/>
            <p:nvPr/>
          </p:nvSpPr>
          <p:spPr>
            <a:xfrm>
              <a:off x="932974" y="586628"/>
              <a:ext cx="10806111" cy="871538"/>
            </a:xfrm>
            <a:prstGeom prst="roundRect">
              <a:avLst/>
            </a:prstGeom>
            <a:noFill/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</a:t>
              </a: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4285" y="334989"/>
              <a:ext cx="2622594" cy="693196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25955" y="28689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54805" y="2859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31255" y="2859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64855" y="28308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69105" y="4764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26505" y="47739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0,939 đến hàng phần trăm,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748" y="-104509"/>
            <a:ext cx="8419306" cy="2786113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9DF9738-EAF2-A0DE-54CC-B9172CC33320}"/>
              </a:ext>
            </a:extLst>
          </p:cNvPr>
          <p:cNvSpPr/>
          <p:nvPr/>
        </p:nvSpPr>
        <p:spPr>
          <a:xfrm>
            <a:off x="4673166" y="2240381"/>
            <a:ext cx="2160469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 1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719</Words>
  <Application>Microsoft Office PowerPoint</Application>
  <PresentationFormat>Widescreen</PresentationFormat>
  <Paragraphs>130</Paragraphs>
  <Slides>18</Slides>
  <Notes>14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2024-07-19T09:20:00Z</dcterms:created>
  <dcterms:modified xsi:type="dcterms:W3CDTF">2024-09-01T08:19:09Z</dcterms:modified>
</cp:coreProperties>
</file>