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22"/>
  </p:notesMasterIdLst>
  <p:sldIdLst>
    <p:sldId id="409" r:id="rId4"/>
    <p:sldId id="410" r:id="rId5"/>
    <p:sldId id="411" r:id="rId6"/>
    <p:sldId id="440" r:id="rId7"/>
    <p:sldId id="257" r:id="rId8"/>
    <p:sldId id="258" r:id="rId9"/>
    <p:sldId id="259" r:id="rId10"/>
    <p:sldId id="430" r:id="rId11"/>
    <p:sldId id="431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29" r:id="rId20"/>
    <p:sldId id="256" r:id="rId21"/>
  </p:sldIdLst>
  <p:sldSz cx="12192000" cy="6858000"/>
  <p:notesSz cx="6858000" cy="9144000"/>
  <p:embeddedFontLst>
    <p:embeddedFont>
      <p:font typeface="#9Slide05 IcielRukola" panose="020B0604020202020204" charset="0"/>
      <p:regular r:id="rId23"/>
    </p:embeddedFont>
    <p:embeddedFont>
      <p:font typeface="#9Slide05 VL Fadilla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7 SVNDessert Menu Scrip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veat Brush" pitchFamily="2" charset="0"/>
      <p:regular r:id="rId31"/>
    </p:embeddedFont>
    <p:embeddedFont>
      <p:font typeface="Vogue-ExtraBold" panose="020B0500000000000000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9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7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2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2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1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0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9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2" Type="http://schemas.openxmlformats.org/officeDocument/2006/relationships/tags" Target="../tags/tag22.xml"/><Relationship Id="rId16" Type="http://schemas.openxmlformats.org/officeDocument/2006/relationships/image" Target="../media/image34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6.png"/><Relationship Id="rId5" Type="http://schemas.openxmlformats.org/officeDocument/2006/relationships/tags" Target="../tags/tag11.xml"/><Relationship Id="rId10" Type="http://schemas.openxmlformats.org/officeDocument/2006/relationships/image" Target="../media/image10.png"/><Relationship Id="rId4" Type="http://schemas.openxmlformats.org/officeDocument/2006/relationships/tags" Target="../tags/tag10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20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478</Words>
  <Application>Microsoft Office PowerPoint</Application>
  <PresentationFormat>Widescreen</PresentationFormat>
  <Paragraphs>70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Caveat Brush</vt:lpstr>
      <vt:lpstr>包图简圆体</vt:lpstr>
      <vt:lpstr>#9Slide05 IcielRukola</vt:lpstr>
      <vt:lpstr>SVN-Newton</vt:lpstr>
      <vt:lpstr>#9Slide05 VL Fadilla</vt:lpstr>
      <vt:lpstr>Calibri Light</vt:lpstr>
      <vt:lpstr>Vogue-ExtraBold</vt:lpstr>
      <vt:lpstr>#9Slide07 HoneyCream</vt:lpstr>
      <vt:lpstr>Arial</vt:lpstr>
      <vt:lpstr>Baloo 2</vt:lpstr>
      <vt:lpstr>Cambria</vt:lpstr>
      <vt:lpstr>#9Slide07 SVNDessert Menu Scrip</vt:lpstr>
      <vt:lpstr>Calibri</vt:lpstr>
      <vt:lpstr>SVN-Ready</vt:lpstr>
      <vt:lpstr>Times New Roman</vt:lpstr>
      <vt:lpstr>Office Theme</vt:lpstr>
      <vt:lpstr>1_Office Theme</vt:lpstr>
      <vt:lpstr>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MyPC</cp:lastModifiedBy>
  <cp:revision>24</cp:revision>
  <dcterms:created xsi:type="dcterms:W3CDTF">2023-06-29T12:54:31Z</dcterms:created>
  <dcterms:modified xsi:type="dcterms:W3CDTF">2024-10-22T00:40:07Z</dcterms:modified>
</cp:coreProperties>
</file>