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607" r:id="rId3"/>
    <p:sldId id="634" r:id="rId4"/>
    <p:sldId id="610" r:id="rId5"/>
    <p:sldId id="630" r:id="rId6"/>
    <p:sldId id="631" r:id="rId7"/>
    <p:sldId id="635" r:id="rId8"/>
    <p:sldId id="636" r:id="rId9"/>
    <p:sldId id="637" r:id="rId10"/>
    <p:sldId id="639" r:id="rId11"/>
    <p:sldId id="638" r:id="rId12"/>
    <p:sldId id="642" r:id="rId13"/>
    <p:sldId id="641" r:id="rId14"/>
    <p:sldId id="632" r:id="rId15"/>
    <p:sldId id="643" r:id="rId16"/>
    <p:sldId id="644" r:id="rId17"/>
    <p:sldId id="633" r:id="rId18"/>
    <p:sldId id="645" r:id="rId19"/>
    <p:sldId id="648" r:id="rId20"/>
    <p:sldId id="646" r:id="rId21"/>
    <p:sldId id="647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2D4"/>
    <a:srgbClr val="2B8BBB"/>
    <a:srgbClr val="6A2926"/>
    <a:srgbClr val="1E6284"/>
    <a:srgbClr val="E7F9FF"/>
    <a:srgbClr val="BEEEFF"/>
    <a:srgbClr val="FF7979"/>
    <a:srgbClr val="CE3480"/>
    <a:srgbClr val="C67410"/>
    <a:srgbClr val="EE9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C5021-ECB4-4ECC-96DE-278DD84D421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4D155-AFE9-4D44-834F-89D58F942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8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5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7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2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2F07-821F-7FEC-4CC9-22494F401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C36C3-4AC4-8762-EC3E-7F4F8C107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8C02D-6524-1B27-5719-3C2C6016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502F-C66F-102B-41AD-B74023E7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3F46B-B231-2C02-771D-4B0E9C69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9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1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00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5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7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3208-6CC5-E49D-7D60-356AF316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347F-0803-A5D1-7B4D-3389FC79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B2A53-F66D-AA42-6BB9-4A4BA79A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EF33-0271-844A-75B2-979BB316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FB958-DFE4-85A7-D113-74DE3EB7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0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8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47E1-6C2D-7EA1-49E2-503D0D14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5047E-E386-7480-962C-8694724D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AA001-DEBC-D1D6-032D-294749AC6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9B2F3-D452-4161-FDBD-33433283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F380A-F58C-FC2C-E3AF-ED9EEFFB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178CB-DC5D-9084-F10A-04F53CF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80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C931-B2AE-D134-896E-72139DDC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9D03-27CF-9DF6-78D3-C1894642D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0EF62-86A3-17DB-7D38-C44A0B6DB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68CEF-F7BB-1633-533D-3BC74278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81801-D49B-8B2B-67BD-BB9F6E6D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2BC7E-EF2D-F10F-9496-05CE3EAA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01BD-444A-EA61-879A-BEABB56D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0DF7B-CD04-E551-6E51-BD511D2D3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E4286-4D42-171C-506A-825AFF47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1517-0C22-00C7-977A-1CA15A7C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104FB-86B2-473B-18E6-21AC1B4C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EB552-5A07-3553-201B-A496A4DDE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CFC4C-6FC8-5D96-FC5C-2B7681825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EBBC5-51A3-4ED1-E196-8C33F986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E4582-5A94-664F-2722-04DA8282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AC7C2-C2C6-608C-E518-8345FAA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0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7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665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34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2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AF14-5A67-6739-AE17-91C89E7F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E455-D59D-EB54-48DF-394D00F2D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15AA-D3E9-8C7E-F906-B3D1DBC3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EA974-097C-95CB-2B62-FADFDAE6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6544C-0873-77BF-5FAC-1FF512C8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78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304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478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05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271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87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72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885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23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822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1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1C11-7257-12CE-D2B8-24F40828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ED44-7816-5089-3BF7-16DA9725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FE3D4-549A-98DA-E97F-252DAC702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342CD-00DF-403F-5C16-3019AAB7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0EE0E-1419-0711-F1E2-852421E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9FDDB-FCAE-F445-8C31-69B2C57E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82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56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3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F5D5-03EC-74D6-3E18-4D5DAFCA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DCDF2-BB1B-87A6-AABC-F66EAEE34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56176-BBC0-330D-453A-5B58D2421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1FF39-D611-4B26-579A-279F7BFD0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5ACC3-33F2-108D-7597-1BDBF9EE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709A2-C8A5-5920-7198-9CE1D681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D3532-4E00-E69E-AE63-30DA8635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2BC35-5C74-18A6-D245-F98A1626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087A-796B-39C6-E060-68F40264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A220F-6F34-B0D7-8F36-8C37052B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A0293-38B7-90E3-5EC2-0F0F269D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22AA4-C8AC-B80A-79A0-F46E3BF7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7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A2E92-4E40-81B1-021A-D01D8D1B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9620A-EA21-EA92-2904-C54D7800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A5185-DF79-E231-5D67-376A4FDE3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59A5F-D637-4AE8-8D86-C699C936EB9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9E55-C96D-E8CC-4C0C-7ED4766F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9C3E8-B28C-CF72-F0BB-7551752A9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BF026F-DAE0-9CCE-37F1-F4A7CBA97A7C}"/>
              </a:ext>
            </a:extLst>
          </p:cNvPr>
          <p:cNvGrpSpPr/>
          <p:nvPr userDrawn="1"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780D7AE8-991A-54ED-77D1-91A41A8D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34526B2E-AD58-64CC-6F23-B7C8BB73945F}"/>
                </a:ext>
              </a:extLst>
            </p:cNvPr>
            <p:cNvSpPr/>
            <p:nvPr/>
          </p:nvSpPr>
          <p:spPr>
            <a:xfrm>
              <a:off x="424815" y="402336"/>
              <a:ext cx="11342370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A0FCB814-E40D-28AB-7248-93B99F194A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AEED5B-3EA3-C2FA-469A-7CE2D0CA551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C7DA4-8CF7-27F4-3980-8F247994A4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6336A0-BCEA-C2E9-BB61-2782CD7C57E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FBFDA9-CBF2-C6B8-9015-2FE0248C15E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5DA92F1-944F-C75B-C69A-5D7230831B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A6C77-663B-6356-B11E-6D3D7207FF6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F7A517-E489-EBDA-A154-5A51BC8FAF2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79C7AE-BB66-0A88-CF14-A03616CF91B3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3D7965-BB2E-10DF-D6A5-F6F908D8B04F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3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2" r:id="rId8"/>
    <p:sldLayoutId id="2147483691" r:id="rId9"/>
    <p:sldLayoutId id="2147483689" r:id="rId10"/>
    <p:sldLayoutId id="2147483688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8" r:id="rId19"/>
    <p:sldLayoutId id="2147483676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5DCC7CDB-88E8-F109-8E93-73AB3C748AC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635DC22-8BB7-08AF-CAD2-268096B87BF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A3E6F-F8A5-05E0-4F52-387A2AECD55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ECC003-4720-0B7D-069B-14DA351F7D4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1156B-6E84-5AAA-17DA-495CE789D07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2B999A-C9CC-FFAE-717A-67AFE96261C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0299158-AE65-1DFF-5583-59164E42153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FDF7D1-EFD5-79E6-02C5-31244E9B9BD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26B304-9FAF-D20A-B5B4-8270653522E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537BC6-E4A3-0E9C-C7BF-AC9008380CA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EC1E49-467A-BE61-90A1-C911DAD3713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3" r:id="rId8"/>
    <p:sldLayoutId id="2147483690" r:id="rId9"/>
    <p:sldLayoutId id="2147483687" r:id="rId10"/>
    <p:sldLayoutId id="2147483679" r:id="rId11"/>
    <p:sldLayoutId id="2147483677" r:id="rId12"/>
    <p:sldLayoutId id="2147483675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271522" y="973378"/>
            <a:ext cx="10868597" cy="588462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139A-FCAC-98AB-BF8E-202CE76AD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359" y="1636731"/>
            <a:ext cx="2981202" cy="1871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A9205-BF3A-A0E1-F604-EC02F628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486" y="2412937"/>
            <a:ext cx="7133559" cy="2532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C963C-2BD3-0698-8B58-5F3C77251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516" y="4305658"/>
            <a:ext cx="2670279" cy="1365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152E51-2CDD-441C-D3E9-D0DBC492AB85}"/>
              </a:ext>
            </a:extLst>
          </p:cNvPr>
          <p:cNvSpPr txBox="1"/>
          <p:nvPr/>
        </p:nvSpPr>
        <p:spPr>
          <a:xfrm>
            <a:off x="3028544" y="55483"/>
            <a:ext cx="5376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2629B1E-AF93-FE15-A78B-AD3F954F7C1A}"/>
              </a:ext>
            </a:extLst>
          </p:cNvPr>
          <p:cNvGrpSpPr/>
          <p:nvPr/>
        </p:nvGrpSpPr>
        <p:grpSpPr>
          <a:xfrm>
            <a:off x="2720602" y="1064856"/>
            <a:ext cx="7539983" cy="4662721"/>
            <a:chOff x="2720602" y="1064856"/>
            <a:chExt cx="7539983" cy="466272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4F6D69E-C059-6E19-3535-45D1CE70BC37}"/>
                </a:ext>
              </a:extLst>
            </p:cNvPr>
            <p:cNvCxnSpPr>
              <a:cxnSpLocks/>
            </p:cNvCxnSpPr>
            <p:nvPr/>
          </p:nvCxnSpPr>
          <p:spPr>
            <a:xfrm>
              <a:off x="4522575" y="1657634"/>
              <a:ext cx="2583304" cy="80816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34DFF7-85CC-6AE7-C02B-9425EFDEB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3618" y="4650370"/>
              <a:ext cx="5999458" cy="9176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1F6991-9512-DFEB-4CCA-3FA541FAAE01}"/>
                </a:ext>
              </a:extLst>
            </p:cNvPr>
            <p:cNvGrpSpPr/>
            <p:nvPr/>
          </p:nvGrpSpPr>
          <p:grpSpPr>
            <a:xfrm>
              <a:off x="2720602" y="1064856"/>
              <a:ext cx="7539983" cy="4662721"/>
              <a:chOff x="2720602" y="1064856"/>
              <a:chExt cx="7539983" cy="466272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0E2DD3-A7AD-C764-F870-836DC4D18E59}"/>
                  </a:ext>
                </a:extLst>
              </p:cNvPr>
              <p:cNvSpPr txBox="1"/>
              <p:nvPr/>
            </p:nvSpPr>
            <p:spPr>
              <a:xfrm>
                <a:off x="3557170" y="1064856"/>
                <a:ext cx="12978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M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41E190-6F67-A27D-ED5D-5B2997BFEAF0}"/>
                  </a:ext>
                </a:extLst>
              </p:cNvPr>
              <p:cNvSpPr txBox="1"/>
              <p:nvPr/>
            </p:nvSpPr>
            <p:spPr>
              <a:xfrm>
                <a:off x="6776641" y="1853490"/>
                <a:ext cx="1130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9B1EB9-6E1F-EB49-F091-8294D8CAF3C9}"/>
                  </a:ext>
                </a:extLst>
              </p:cNvPr>
              <p:cNvSpPr txBox="1"/>
              <p:nvPr/>
            </p:nvSpPr>
            <p:spPr>
              <a:xfrm>
                <a:off x="2720602" y="4134966"/>
                <a:ext cx="953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88CE96D-A807-D6F2-9043-4FA00D23B0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2057" y="1651710"/>
                <a:ext cx="1050518" cy="308257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1C8FFD-8930-923F-0EB4-4AA0F1ED1836}"/>
                  </a:ext>
                </a:extLst>
              </p:cNvPr>
              <p:cNvSpPr txBox="1"/>
              <p:nvPr/>
            </p:nvSpPr>
            <p:spPr>
              <a:xfrm>
                <a:off x="3458453" y="4896580"/>
                <a:ext cx="48179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tứ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giác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8A5C9-7854-3211-FFD7-BDF91DFF05E8}"/>
                  </a:ext>
                </a:extLst>
              </p:cNvPr>
              <p:cNvSpPr txBox="1"/>
              <p:nvPr/>
            </p:nvSpPr>
            <p:spPr>
              <a:xfrm>
                <a:off x="9129701" y="4080422"/>
                <a:ext cx="1130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985AD7B-4373-6DD2-6E9C-11E1A7175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5879" y="2465801"/>
                <a:ext cx="2361148" cy="2184569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5215AE-DA96-B3D0-7AFB-06A80ED0CF3E}"/>
              </a:ext>
            </a:extLst>
          </p:cNvPr>
          <p:cNvGrpSpPr/>
          <p:nvPr/>
        </p:nvGrpSpPr>
        <p:grpSpPr>
          <a:xfrm>
            <a:off x="8276381" y="1461636"/>
            <a:ext cx="2916398" cy="1396020"/>
            <a:chOff x="6248867" y="744279"/>
            <a:chExt cx="2916398" cy="139602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4D3B1AF-279A-C84B-4E14-48A0E2A7E773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-78627"/>
                <a:gd name="adj2" fmla="val 1086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0EBF0-F680-7590-1CB7-796B47D05840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N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67E11-7993-ED71-173B-75B98EEFD6B1}"/>
              </a:ext>
            </a:extLst>
          </p:cNvPr>
          <p:cNvGrpSpPr/>
          <p:nvPr/>
        </p:nvGrpSpPr>
        <p:grpSpPr>
          <a:xfrm>
            <a:off x="971938" y="1651710"/>
            <a:ext cx="2916398" cy="1396020"/>
            <a:chOff x="6248867" y="744279"/>
            <a:chExt cx="2916398" cy="1396020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F959EED3-8335-444C-8114-4C581987B962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47609"/>
                <a:gd name="adj2" fmla="val 771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B25D9A-78CD-0BB7-AEE6-CC3CF9903634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</a:rPr>
                <a:t> MQ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5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0C888F3-4C18-3615-1BFB-CCC98A7A4067}"/>
              </a:ext>
            </a:extLst>
          </p:cNvPr>
          <p:cNvGrpSpPr/>
          <p:nvPr/>
        </p:nvGrpSpPr>
        <p:grpSpPr>
          <a:xfrm>
            <a:off x="6456568" y="557430"/>
            <a:ext cx="5178052" cy="3797906"/>
            <a:chOff x="6453967" y="848522"/>
            <a:chExt cx="5178052" cy="37979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5617193-B3EA-4E8D-C8BA-5C0C1868584D}"/>
                </a:ext>
              </a:extLst>
            </p:cNvPr>
            <p:cNvSpPr/>
            <p:nvPr/>
          </p:nvSpPr>
          <p:spPr>
            <a:xfrm>
              <a:off x="6453967" y="848522"/>
              <a:ext cx="5178052" cy="37979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02668-AF78-A4B0-871D-C0633D136F36}"/>
                </a:ext>
              </a:extLst>
            </p:cNvPr>
            <p:cNvSpPr txBox="1"/>
            <p:nvPr/>
          </p:nvSpPr>
          <p:spPr>
            <a:xfrm>
              <a:off x="6603256" y="1043274"/>
              <a:ext cx="438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MNPQ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D7C6E6-D442-C80E-D6B2-AF512370D5E1}"/>
              </a:ext>
            </a:extLst>
          </p:cNvPr>
          <p:cNvSpPr txBox="1"/>
          <p:nvPr/>
        </p:nvSpPr>
        <p:spPr>
          <a:xfrm>
            <a:off x="6643347" y="1281998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là:M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N, P, Q;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F0335-5088-29E5-FBC0-1929671CBBB8}"/>
              </a:ext>
            </a:extLst>
          </p:cNvPr>
          <p:cNvSpPr txBox="1"/>
          <p:nvPr/>
        </p:nvSpPr>
        <p:spPr>
          <a:xfrm>
            <a:off x="6624601" y="1917684"/>
            <a:ext cx="50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MN, NP, PQ, QM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062E2-AC78-0017-FD00-65623D3253E6}"/>
              </a:ext>
            </a:extLst>
          </p:cNvPr>
          <p:cNvSpPr txBox="1"/>
          <p:nvPr/>
        </p:nvSpPr>
        <p:spPr>
          <a:xfrm>
            <a:off x="6643346" y="2525117"/>
            <a:ext cx="5028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P,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ADF8B-4366-C813-FE0F-75348E89E0EC}"/>
              </a:ext>
            </a:extLst>
          </p:cNvPr>
          <p:cNvGrpSpPr/>
          <p:nvPr/>
        </p:nvGrpSpPr>
        <p:grpSpPr>
          <a:xfrm>
            <a:off x="304587" y="1347726"/>
            <a:ext cx="6703931" cy="4372159"/>
            <a:chOff x="304587" y="1347726"/>
            <a:chExt cx="6703931" cy="43721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63402D-F0CD-C4C4-5414-7C162EF534B2}"/>
                </a:ext>
              </a:extLst>
            </p:cNvPr>
            <p:cNvSpPr txBox="1"/>
            <p:nvPr/>
          </p:nvSpPr>
          <p:spPr>
            <a:xfrm>
              <a:off x="958028" y="4953575"/>
              <a:ext cx="4266760" cy="766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BDF284-DD4A-6F7E-517B-ED970E4796C5}"/>
                </a:ext>
              </a:extLst>
            </p:cNvPr>
            <p:cNvGrpSpPr/>
            <p:nvPr/>
          </p:nvGrpSpPr>
          <p:grpSpPr>
            <a:xfrm>
              <a:off x="304587" y="1347726"/>
              <a:ext cx="6703931" cy="3669831"/>
              <a:chOff x="304587" y="1347726"/>
              <a:chExt cx="6703931" cy="36698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4F09-F4F4-D9BE-0EB0-4FDF128CE25F}"/>
                  </a:ext>
                </a:extLst>
              </p:cNvPr>
              <p:cNvSpPr txBox="1"/>
              <p:nvPr/>
            </p:nvSpPr>
            <p:spPr>
              <a:xfrm>
                <a:off x="3996237" y="2073229"/>
                <a:ext cx="1001512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964A31-F4F4-4B0D-329B-1C361B19BA92}"/>
                  </a:ext>
                </a:extLst>
              </p:cNvPr>
              <p:cNvSpPr txBox="1"/>
              <p:nvPr/>
            </p:nvSpPr>
            <p:spPr>
              <a:xfrm>
                <a:off x="304587" y="4251247"/>
                <a:ext cx="844320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52D9AB-3804-8EFA-0154-94E2E6C8C3D6}"/>
                  </a:ext>
                </a:extLst>
              </p:cNvPr>
              <p:cNvSpPr txBox="1"/>
              <p:nvPr/>
            </p:nvSpPr>
            <p:spPr>
              <a:xfrm>
                <a:off x="6007006" y="4208066"/>
                <a:ext cx="1001512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656462E-48CE-B41E-CFD1-176ADAB83F77}"/>
                  </a:ext>
                </a:extLst>
              </p:cNvPr>
              <p:cNvGrpSpPr/>
              <p:nvPr/>
            </p:nvGrpSpPr>
            <p:grpSpPr>
              <a:xfrm>
                <a:off x="936034" y="1961293"/>
                <a:ext cx="5343191" cy="2849855"/>
                <a:chOff x="936034" y="1961293"/>
                <a:chExt cx="5343191" cy="284985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41CA2E6-E636-5AE4-BD82-0F85D921FA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0415" y="1966756"/>
                  <a:ext cx="2287776" cy="74525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20B7B43-DFA9-D217-301F-78C02ACDE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76" y="1961293"/>
                  <a:ext cx="930339" cy="2842616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87447AF-6621-D894-2632-83869B9631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34" y="4726530"/>
                  <a:ext cx="5313124" cy="84618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2C879D-DC35-C00B-70A2-343486E14C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8191" y="2712013"/>
                  <a:ext cx="2091034" cy="201451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90788F-2313-B22F-C8B9-B6A92D4B08B8}"/>
                  </a:ext>
                </a:extLst>
              </p:cNvPr>
              <p:cNvSpPr txBox="1"/>
              <p:nvPr/>
            </p:nvSpPr>
            <p:spPr>
              <a:xfrm>
                <a:off x="1048592" y="1347726"/>
                <a:ext cx="1149364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M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9740489-3DF5-E6BA-90B1-7D8B8A9319FA}"/>
              </a:ext>
            </a:extLst>
          </p:cNvPr>
          <p:cNvSpPr/>
          <p:nvPr/>
        </p:nvSpPr>
        <p:spPr>
          <a:xfrm>
            <a:off x="1206428" y="1374095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F9410E-ECA2-9412-A450-E903B4A4596E}"/>
              </a:ext>
            </a:extLst>
          </p:cNvPr>
          <p:cNvSpPr/>
          <p:nvPr/>
        </p:nvSpPr>
        <p:spPr>
          <a:xfrm>
            <a:off x="4215262" y="2070132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974F63-3DC0-CD64-6A8E-92AE93C8085E}"/>
              </a:ext>
            </a:extLst>
          </p:cNvPr>
          <p:cNvSpPr/>
          <p:nvPr/>
        </p:nvSpPr>
        <p:spPr>
          <a:xfrm>
            <a:off x="6187884" y="426729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C0A823-87A7-15E4-514A-196456DB584D}"/>
              </a:ext>
            </a:extLst>
          </p:cNvPr>
          <p:cNvSpPr/>
          <p:nvPr/>
        </p:nvSpPr>
        <p:spPr>
          <a:xfrm>
            <a:off x="322898" y="426729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02880-96AB-2264-C196-EA5D7215089D}"/>
              </a:ext>
            </a:extLst>
          </p:cNvPr>
          <p:cNvCxnSpPr>
            <a:cxnSpLocks/>
          </p:cNvCxnSpPr>
          <p:nvPr/>
        </p:nvCxnSpPr>
        <p:spPr>
          <a:xfrm>
            <a:off x="1881154" y="1959517"/>
            <a:ext cx="2287776" cy="7452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61310E-11DB-2D71-183E-189BBEB6811B}"/>
              </a:ext>
            </a:extLst>
          </p:cNvPr>
          <p:cNvCxnSpPr>
            <a:cxnSpLocks/>
          </p:cNvCxnSpPr>
          <p:nvPr/>
        </p:nvCxnSpPr>
        <p:spPr>
          <a:xfrm flipH="1">
            <a:off x="950815" y="1954054"/>
            <a:ext cx="930339" cy="28426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2A068C-4803-FA2A-4B52-52AC7225699A}"/>
              </a:ext>
            </a:extLst>
          </p:cNvPr>
          <p:cNvCxnSpPr>
            <a:cxnSpLocks/>
          </p:cNvCxnSpPr>
          <p:nvPr/>
        </p:nvCxnSpPr>
        <p:spPr>
          <a:xfrm flipV="1">
            <a:off x="916773" y="4719291"/>
            <a:ext cx="5313124" cy="846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004710-E048-14DE-AB09-52B132489B55}"/>
              </a:ext>
            </a:extLst>
          </p:cNvPr>
          <p:cNvCxnSpPr>
            <a:cxnSpLocks/>
          </p:cNvCxnSpPr>
          <p:nvPr/>
        </p:nvCxnSpPr>
        <p:spPr>
          <a:xfrm>
            <a:off x="4168930" y="2704774"/>
            <a:ext cx="2091034" cy="20145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 animBg="1"/>
      <p:bldP spid="19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75EBD-9057-BC50-CED7-6C4922470AA6}"/>
              </a:ext>
            </a:extLst>
          </p:cNvPr>
          <p:cNvSpPr txBox="1"/>
          <p:nvPr/>
        </p:nvSpPr>
        <p:spPr>
          <a:xfrm>
            <a:off x="1435388" y="1135497"/>
            <a:ext cx="5557065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81A09E-6843-C503-00D4-6459296F6D0B}"/>
              </a:ext>
            </a:extLst>
          </p:cNvPr>
          <p:cNvGrpSpPr/>
          <p:nvPr/>
        </p:nvGrpSpPr>
        <p:grpSpPr>
          <a:xfrm>
            <a:off x="4466839" y="3344694"/>
            <a:ext cx="5748561" cy="1492716"/>
            <a:chOff x="3182788" y="3429000"/>
            <a:chExt cx="5748561" cy="14927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F05A66-8BEC-87BA-69A7-E4158F908E64}"/>
                </a:ext>
              </a:extLst>
            </p:cNvPr>
            <p:cNvSpPr txBox="1"/>
            <p:nvPr/>
          </p:nvSpPr>
          <p:spPr>
            <a:xfrm>
              <a:off x="3182788" y="3429000"/>
              <a:ext cx="555706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1AADC8-BA1A-4BEF-9EF1-3EFBB784BD76}"/>
                </a:ext>
              </a:extLst>
            </p:cNvPr>
            <p:cNvSpPr txBox="1"/>
            <p:nvPr/>
          </p:nvSpPr>
          <p:spPr>
            <a:xfrm>
              <a:off x="7411779" y="4152275"/>
              <a:ext cx="1519570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53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711" y="-1492802"/>
            <a:ext cx="9339582" cy="933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E32A3-1A76-D6BD-3180-E0BA69901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025" y="1214480"/>
            <a:ext cx="675495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C433C41-4132-FB9D-B739-B2233A47A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77059"/>
              </p:ext>
            </p:extLst>
          </p:nvPr>
        </p:nvGraphicFramePr>
        <p:xfrm>
          <a:off x="2138323" y="749425"/>
          <a:ext cx="9483063" cy="535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3">
                  <a:extLst>
                    <a:ext uri="{9D8B030D-6E8A-4147-A177-3AD203B41FA5}">
                      <a16:colId xmlns:a16="http://schemas.microsoft.com/office/drawing/2014/main" val="4115548050"/>
                    </a:ext>
                  </a:extLst>
                </a:gridCol>
                <a:gridCol w="2658139">
                  <a:extLst>
                    <a:ext uri="{9D8B030D-6E8A-4147-A177-3AD203B41FA5}">
                      <a16:colId xmlns:a16="http://schemas.microsoft.com/office/drawing/2014/main" val="2710497232"/>
                    </a:ext>
                  </a:extLst>
                </a:gridCol>
                <a:gridCol w="2509284">
                  <a:extLst>
                    <a:ext uri="{9D8B030D-6E8A-4147-A177-3AD203B41FA5}">
                      <a16:colId xmlns:a16="http://schemas.microsoft.com/office/drawing/2014/main" val="146012308"/>
                    </a:ext>
                  </a:extLst>
                </a:gridCol>
                <a:gridCol w="2690037">
                  <a:extLst>
                    <a:ext uri="{9D8B030D-6E8A-4147-A177-3AD203B41FA5}">
                      <a16:colId xmlns:a16="http://schemas.microsoft.com/office/drawing/2014/main" val="1824972252"/>
                    </a:ext>
                  </a:extLst>
                </a:gridCol>
              </a:tblGrid>
              <a:tr h="3452358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13187"/>
                  </a:ext>
                </a:extLst>
              </a:tr>
              <a:tr h="72826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đỉnh</a:t>
                      </a:r>
                      <a:endParaRPr lang="en-US" sz="28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38254"/>
                  </a:ext>
                </a:extLst>
              </a:tr>
              <a:tr h="881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cạnh</a:t>
                      </a:r>
                      <a:endParaRPr lang="en-US" sz="28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7873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0F8DE5B-345F-C593-7F56-106F790DC25F}"/>
              </a:ext>
            </a:extLst>
          </p:cNvPr>
          <p:cNvGrpSpPr/>
          <p:nvPr/>
        </p:nvGrpSpPr>
        <p:grpSpPr>
          <a:xfrm>
            <a:off x="3593432" y="749425"/>
            <a:ext cx="2981173" cy="2355565"/>
            <a:chOff x="3593432" y="764175"/>
            <a:chExt cx="2981173" cy="2355565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2418874D-190E-0F11-5F3E-DC45F3F9FA09}"/>
                </a:ext>
              </a:extLst>
            </p:cNvPr>
            <p:cNvSpPr/>
            <p:nvPr/>
          </p:nvSpPr>
          <p:spPr>
            <a:xfrm>
              <a:off x="4051003" y="1137682"/>
              <a:ext cx="2044995" cy="1839433"/>
            </a:xfrm>
            <a:prstGeom prst="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41CEDB-7980-DFE3-9168-103FC2A6FFCF}"/>
                </a:ext>
              </a:extLst>
            </p:cNvPr>
            <p:cNvSpPr txBox="1"/>
            <p:nvPr/>
          </p:nvSpPr>
          <p:spPr>
            <a:xfrm>
              <a:off x="4733333" y="764175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41B88C-DEE0-8D17-4C47-0BABB0E55583}"/>
                </a:ext>
              </a:extLst>
            </p:cNvPr>
            <p:cNvSpPr txBox="1"/>
            <p:nvPr/>
          </p:nvSpPr>
          <p:spPr>
            <a:xfrm>
              <a:off x="3593432" y="259652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EE1DF3-D377-5D79-880A-9880B6ACA33C}"/>
                </a:ext>
              </a:extLst>
            </p:cNvPr>
            <p:cNvSpPr txBox="1"/>
            <p:nvPr/>
          </p:nvSpPr>
          <p:spPr>
            <a:xfrm>
              <a:off x="5923361" y="259652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74CD9C-E934-A390-1236-954BA0B39904}"/>
              </a:ext>
            </a:extLst>
          </p:cNvPr>
          <p:cNvGrpSpPr/>
          <p:nvPr/>
        </p:nvGrpSpPr>
        <p:grpSpPr>
          <a:xfrm>
            <a:off x="6328588" y="827969"/>
            <a:ext cx="2785981" cy="2465031"/>
            <a:chOff x="6328588" y="827969"/>
            <a:chExt cx="2785981" cy="246503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81E7736A-0453-033D-547B-BE8D4DC0E8AF}"/>
                </a:ext>
              </a:extLst>
            </p:cNvPr>
            <p:cNvSpPr/>
            <p:nvPr/>
          </p:nvSpPr>
          <p:spPr>
            <a:xfrm>
              <a:off x="6773528" y="1137682"/>
              <a:ext cx="2044995" cy="1839433"/>
            </a:xfrm>
            <a:prstGeom prst="rt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B4D9B-F14B-1316-025A-627C1DE0BCB8}"/>
                </a:ext>
              </a:extLst>
            </p:cNvPr>
            <p:cNvSpPr txBox="1"/>
            <p:nvPr/>
          </p:nvSpPr>
          <p:spPr>
            <a:xfrm>
              <a:off x="6328588" y="827969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E1F228-51A2-BD7A-99B4-70F145AE4E63}"/>
                </a:ext>
              </a:extLst>
            </p:cNvPr>
            <p:cNvSpPr txBox="1"/>
            <p:nvPr/>
          </p:nvSpPr>
          <p:spPr>
            <a:xfrm>
              <a:off x="6328807" y="276978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1E9BE4-AA93-1F0F-6143-DF5E57F84F75}"/>
                </a:ext>
              </a:extLst>
            </p:cNvPr>
            <p:cNvSpPr txBox="1"/>
            <p:nvPr/>
          </p:nvSpPr>
          <p:spPr>
            <a:xfrm>
              <a:off x="8463325" y="2404503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3DEB1E-A9BB-D71A-7181-577FB9E3878D}"/>
              </a:ext>
            </a:extLst>
          </p:cNvPr>
          <p:cNvGrpSpPr/>
          <p:nvPr/>
        </p:nvGrpSpPr>
        <p:grpSpPr>
          <a:xfrm>
            <a:off x="8945704" y="1271444"/>
            <a:ext cx="2785762" cy="1879076"/>
            <a:chOff x="8945704" y="1271444"/>
            <a:chExt cx="2785762" cy="1879076"/>
          </a:xfrm>
        </p:grpSpPr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2A24C458-3F59-5790-62AD-AEC40BD7F6DA}"/>
                </a:ext>
              </a:extLst>
            </p:cNvPr>
            <p:cNvSpPr/>
            <p:nvPr/>
          </p:nvSpPr>
          <p:spPr>
            <a:xfrm flipV="1">
              <a:off x="9193318" y="1605710"/>
              <a:ext cx="2225454" cy="1100469"/>
            </a:xfrm>
            <a:prstGeom prst="flowChartManualOperation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835CEB-707D-07E0-9C9A-A8742ABFAC0F}"/>
                </a:ext>
              </a:extLst>
            </p:cNvPr>
            <p:cNvSpPr txBox="1"/>
            <p:nvPr/>
          </p:nvSpPr>
          <p:spPr>
            <a:xfrm>
              <a:off x="9048103" y="1271444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21042E-AEDA-B840-D8AA-63B3D75AD69C}"/>
                </a:ext>
              </a:extLst>
            </p:cNvPr>
            <p:cNvSpPr txBox="1"/>
            <p:nvPr/>
          </p:nvSpPr>
          <p:spPr>
            <a:xfrm>
              <a:off x="10858718" y="1271444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A9E5A8-2EFF-9EC8-665B-50918E163CEE}"/>
                </a:ext>
              </a:extLst>
            </p:cNvPr>
            <p:cNvSpPr txBox="1"/>
            <p:nvPr/>
          </p:nvSpPr>
          <p:spPr>
            <a:xfrm>
              <a:off x="8945704" y="262730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501841-3DF3-CCE5-C76A-0291D9BBCB5C}"/>
                </a:ext>
              </a:extLst>
            </p:cNvPr>
            <p:cNvSpPr txBox="1"/>
            <p:nvPr/>
          </p:nvSpPr>
          <p:spPr>
            <a:xfrm>
              <a:off x="11080222" y="2604695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3600AE-6845-CB8C-B8C2-9FBCC4A84329}"/>
              </a:ext>
            </a:extLst>
          </p:cNvPr>
          <p:cNvSpPr txBox="1"/>
          <p:nvPr/>
        </p:nvSpPr>
        <p:spPr>
          <a:xfrm>
            <a:off x="3776179" y="3225692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MNP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0533A6-2F90-40FB-506B-A92B310EB4C7}"/>
              </a:ext>
            </a:extLst>
          </p:cNvPr>
          <p:cNvSpPr txBox="1"/>
          <p:nvPr/>
        </p:nvSpPr>
        <p:spPr>
          <a:xfrm>
            <a:off x="6328588" y="3266721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DEG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1D2554-7C58-4DFA-E29C-7F5294155BB1}"/>
              </a:ext>
            </a:extLst>
          </p:cNvPr>
          <p:cNvSpPr txBox="1"/>
          <p:nvPr/>
        </p:nvSpPr>
        <p:spPr>
          <a:xfrm>
            <a:off x="8818523" y="3283305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ABCD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6D9CFA-9BA3-9091-4548-8029EC3543DA}"/>
              </a:ext>
            </a:extLst>
          </p:cNvPr>
          <p:cNvSpPr txBox="1"/>
          <p:nvPr/>
        </p:nvSpPr>
        <p:spPr>
          <a:xfrm>
            <a:off x="3686742" y="4566378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M, N, 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ABA55F-4343-A471-3B14-363CF06A6774}"/>
              </a:ext>
            </a:extLst>
          </p:cNvPr>
          <p:cNvSpPr txBox="1"/>
          <p:nvPr/>
        </p:nvSpPr>
        <p:spPr>
          <a:xfrm>
            <a:off x="3636899" y="5409808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MN, NP, PM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A510C8-AEB5-BB33-7B1B-1C145D144A2C}"/>
              </a:ext>
            </a:extLst>
          </p:cNvPr>
          <p:cNvSpPr txBox="1"/>
          <p:nvPr/>
        </p:nvSpPr>
        <p:spPr>
          <a:xfrm>
            <a:off x="6443138" y="4610277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D, E, 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A9572E-5DFC-2511-4EB0-0F90E20AA478}"/>
              </a:ext>
            </a:extLst>
          </p:cNvPr>
          <p:cNvSpPr txBox="1"/>
          <p:nvPr/>
        </p:nvSpPr>
        <p:spPr>
          <a:xfrm>
            <a:off x="6393295" y="5453707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DG, GE, 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D31D-E65B-0199-FED6-7E12ADC9761D}"/>
              </a:ext>
            </a:extLst>
          </p:cNvPr>
          <p:cNvSpPr txBox="1"/>
          <p:nvPr/>
        </p:nvSpPr>
        <p:spPr>
          <a:xfrm>
            <a:off x="8995547" y="4594363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A, B,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EE2A59-89B7-F0F9-D3E6-B6BECE5B8342}"/>
              </a:ext>
            </a:extLst>
          </p:cNvPr>
          <p:cNvSpPr txBox="1"/>
          <p:nvPr/>
        </p:nvSpPr>
        <p:spPr>
          <a:xfrm>
            <a:off x="8945704" y="5437793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AB, BC, CD, 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47A9A8-CD34-3627-A391-6F992EE353FC}"/>
              </a:ext>
            </a:extLst>
          </p:cNvPr>
          <p:cNvGrpSpPr/>
          <p:nvPr/>
        </p:nvGrpSpPr>
        <p:grpSpPr>
          <a:xfrm>
            <a:off x="502785" y="1573997"/>
            <a:ext cx="1596164" cy="3615901"/>
            <a:chOff x="2457476" y="908289"/>
            <a:chExt cx="4948259" cy="361590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E55EC8E-3761-84A6-6298-DCC9B075D898}"/>
                </a:ext>
              </a:extLst>
            </p:cNvPr>
            <p:cNvSpPr/>
            <p:nvPr/>
          </p:nvSpPr>
          <p:spPr>
            <a:xfrm>
              <a:off x="2486530" y="908289"/>
              <a:ext cx="4683095" cy="361590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4BDD96-B7E4-268E-FA62-7F00FDBC1993}"/>
                </a:ext>
              </a:extLst>
            </p:cNvPr>
            <p:cNvSpPr txBox="1"/>
            <p:nvPr/>
          </p:nvSpPr>
          <p:spPr>
            <a:xfrm>
              <a:off x="2457476" y="966278"/>
              <a:ext cx="494825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A103AE6-7E19-45F3-E737-099B098F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93" y="284837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1130BA-5B78-611C-0CA8-BB0B57D89519}"/>
              </a:ext>
            </a:extLst>
          </p:cNvPr>
          <p:cNvGrpSpPr/>
          <p:nvPr/>
        </p:nvGrpSpPr>
        <p:grpSpPr>
          <a:xfrm>
            <a:off x="2079699" y="575418"/>
            <a:ext cx="7894725" cy="1077218"/>
            <a:chOff x="2486527" y="908289"/>
            <a:chExt cx="24474391" cy="10772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E4724C3-D721-E3CE-6936-F6555DE69671}"/>
                </a:ext>
              </a:extLst>
            </p:cNvPr>
            <p:cNvSpPr/>
            <p:nvPr/>
          </p:nvSpPr>
          <p:spPr>
            <a:xfrm>
              <a:off x="2486527" y="908289"/>
              <a:ext cx="24474391" cy="107721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222744-0AB0-EB5E-520B-AD536E44FA25}"/>
                </a:ext>
              </a:extLst>
            </p:cNvPr>
            <p:cNvSpPr txBox="1"/>
            <p:nvPr/>
          </p:nvSpPr>
          <p:spPr>
            <a:xfrm>
              <a:off x="3397623" y="908289"/>
              <a:ext cx="226521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tam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tứ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54238A-74CA-4290-BE56-EE4C280BBFF1}"/>
              </a:ext>
            </a:extLst>
          </p:cNvPr>
          <p:cNvGrpSpPr/>
          <p:nvPr/>
        </p:nvGrpSpPr>
        <p:grpSpPr>
          <a:xfrm>
            <a:off x="146959" y="1834173"/>
            <a:ext cx="8961020" cy="4154838"/>
            <a:chOff x="146959" y="1834173"/>
            <a:chExt cx="8961020" cy="4154838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E5C78D3-0B09-3248-5AC3-8111E3974D46}"/>
                </a:ext>
              </a:extLst>
            </p:cNvPr>
            <p:cNvSpPr/>
            <p:nvPr/>
          </p:nvSpPr>
          <p:spPr>
            <a:xfrm>
              <a:off x="974000" y="2323321"/>
              <a:ext cx="7306938" cy="2957804"/>
            </a:xfrm>
            <a:prstGeom prst="trapezoid">
              <a:avLst>
                <a:gd name="adj" fmla="val 48975"/>
              </a:avLst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10765B-ED29-2955-E44B-917B09419F4E}"/>
                </a:ext>
              </a:extLst>
            </p:cNvPr>
            <p:cNvSpPr/>
            <p:nvPr/>
          </p:nvSpPr>
          <p:spPr>
            <a:xfrm rot="10800000">
              <a:off x="2444619" y="2323321"/>
              <a:ext cx="4375543" cy="2957804"/>
            </a:xfrm>
            <a:prstGeom prst="triangle">
              <a:avLst/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32D946-C229-6A30-2220-4AE1763639C5}"/>
                </a:ext>
              </a:extLst>
            </p:cNvPr>
            <p:cNvSpPr txBox="1"/>
            <p:nvPr/>
          </p:nvSpPr>
          <p:spPr>
            <a:xfrm>
              <a:off x="1546277" y="1899807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520068-481A-5E0D-BABC-A91A9FD28CC5}"/>
                </a:ext>
              </a:extLst>
            </p:cNvPr>
            <p:cNvSpPr txBox="1"/>
            <p:nvPr/>
          </p:nvSpPr>
          <p:spPr>
            <a:xfrm>
              <a:off x="6652209" y="1834173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4A003-CF13-EE67-E08F-85C60953251A}"/>
                </a:ext>
              </a:extLst>
            </p:cNvPr>
            <p:cNvSpPr txBox="1"/>
            <p:nvPr/>
          </p:nvSpPr>
          <p:spPr>
            <a:xfrm>
              <a:off x="8041685" y="4927182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D23ED1-8AFD-2B56-9F8E-486FA4330455}"/>
                </a:ext>
              </a:extLst>
            </p:cNvPr>
            <p:cNvSpPr txBox="1"/>
            <p:nvPr/>
          </p:nvSpPr>
          <p:spPr>
            <a:xfrm>
              <a:off x="4094322" y="5281125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68FCCB-4486-9FF6-3A8E-BCA57F7B4D51}"/>
                </a:ext>
              </a:extLst>
            </p:cNvPr>
            <p:cNvSpPr txBox="1"/>
            <p:nvPr/>
          </p:nvSpPr>
          <p:spPr>
            <a:xfrm>
              <a:off x="146959" y="4927182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D153CA-30BD-45E2-DC31-F866202E4884}"/>
              </a:ext>
            </a:extLst>
          </p:cNvPr>
          <p:cNvSpPr txBox="1"/>
          <p:nvPr/>
        </p:nvSpPr>
        <p:spPr>
          <a:xfrm>
            <a:off x="7862621" y="2150514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931F4C-8DA6-BD95-77D5-9BF563E8A38A}"/>
              </a:ext>
            </a:extLst>
          </p:cNvPr>
          <p:cNvSpPr txBox="1"/>
          <p:nvPr/>
        </p:nvSpPr>
        <p:spPr>
          <a:xfrm>
            <a:off x="7862621" y="2690072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ADC, ABC, BCE.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EC58BE-A5CB-FD03-4831-26C047E60A4A}"/>
              </a:ext>
            </a:extLst>
          </p:cNvPr>
          <p:cNvSpPr txBox="1"/>
          <p:nvPr/>
        </p:nvSpPr>
        <p:spPr>
          <a:xfrm>
            <a:off x="7987767" y="3360757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D8FAB-FD02-21FB-5E4D-469C3836898F}"/>
              </a:ext>
            </a:extLst>
          </p:cNvPr>
          <p:cNvSpPr txBox="1"/>
          <p:nvPr/>
        </p:nvSpPr>
        <p:spPr>
          <a:xfrm>
            <a:off x="8011074" y="3905593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ABCD, ABEC, ABED.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5D434-50C6-8F46-A7DF-15B6BC24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5" y="2903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81" y="-1356615"/>
            <a:ext cx="9339582" cy="933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83AAB-A3D3-5B71-DF41-73DD45E9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20" y="1508768"/>
            <a:ext cx="5962405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D11DC5-31BC-5320-4CFF-8342B2E9FFAA}"/>
              </a:ext>
            </a:extLst>
          </p:cNvPr>
          <p:cNvGrpSpPr/>
          <p:nvPr/>
        </p:nvGrpSpPr>
        <p:grpSpPr>
          <a:xfrm>
            <a:off x="1495770" y="544692"/>
            <a:ext cx="9741159" cy="2302195"/>
            <a:chOff x="2486527" y="908289"/>
            <a:chExt cx="27511599" cy="23021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E78901-4F61-106C-1E76-D914BE227607}"/>
                </a:ext>
              </a:extLst>
            </p:cNvPr>
            <p:cNvSpPr/>
            <p:nvPr/>
          </p:nvSpPr>
          <p:spPr>
            <a:xfrm>
              <a:off x="2486527" y="908289"/>
              <a:ext cx="27511599" cy="18780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ED5A9-FD6E-3D49-6B12-0A0249C940F6}"/>
                </a:ext>
              </a:extLst>
            </p:cNvPr>
            <p:cNvSpPr txBox="1"/>
            <p:nvPr/>
          </p:nvSpPr>
          <p:spPr>
            <a:xfrm>
              <a:off x="3563980" y="963715"/>
              <a:ext cx="2535669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). Qua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, 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a) Hai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72107-CEB4-6C0F-2DB2-248B4C91FC2A}"/>
              </a:ext>
            </a:extLst>
          </p:cNvPr>
          <p:cNvSpPr/>
          <p:nvPr/>
        </p:nvSpPr>
        <p:spPr>
          <a:xfrm>
            <a:off x="1084011" y="3403650"/>
            <a:ext cx="5011989" cy="24824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B3655-0401-6D41-5B4B-FA4423978B7C}"/>
              </a:ext>
            </a:extLst>
          </p:cNvPr>
          <p:cNvSpPr txBox="1"/>
          <p:nvPr/>
        </p:nvSpPr>
        <p:spPr>
          <a:xfrm>
            <a:off x="288957" y="3053273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E0342-2CCA-1C1C-BCB1-DB3E4D0A3013}"/>
              </a:ext>
            </a:extLst>
          </p:cNvPr>
          <p:cNvSpPr txBox="1"/>
          <p:nvPr/>
        </p:nvSpPr>
        <p:spPr>
          <a:xfrm>
            <a:off x="5982718" y="3105300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0E894-A5ED-81B1-BA52-A02EA9797961}"/>
              </a:ext>
            </a:extLst>
          </p:cNvPr>
          <p:cNvSpPr txBox="1"/>
          <p:nvPr/>
        </p:nvSpPr>
        <p:spPr>
          <a:xfrm>
            <a:off x="5833042" y="5562301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043BE-E869-44DE-1413-C563325DF6DE}"/>
              </a:ext>
            </a:extLst>
          </p:cNvPr>
          <p:cNvSpPr txBox="1"/>
          <p:nvPr/>
        </p:nvSpPr>
        <p:spPr>
          <a:xfrm>
            <a:off x="364143" y="5562302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1DC3C7-6E2D-E94F-95E4-59AD7B3B6483}"/>
              </a:ext>
            </a:extLst>
          </p:cNvPr>
          <p:cNvSpPr/>
          <p:nvPr/>
        </p:nvSpPr>
        <p:spPr>
          <a:xfrm>
            <a:off x="1045063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71C8C9-6B13-67D9-893B-16197D7FF5A2}"/>
              </a:ext>
            </a:extLst>
          </p:cNvPr>
          <p:cNvSpPr/>
          <p:nvPr/>
        </p:nvSpPr>
        <p:spPr>
          <a:xfrm>
            <a:off x="6057052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515D17-2C23-00B7-B206-61C53DF534AB}"/>
              </a:ext>
            </a:extLst>
          </p:cNvPr>
          <p:cNvSpPr/>
          <p:nvPr/>
        </p:nvSpPr>
        <p:spPr>
          <a:xfrm>
            <a:off x="6057052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7DA5E-0EDC-E1CE-6334-E60ACA3BA404}"/>
              </a:ext>
            </a:extLst>
          </p:cNvPr>
          <p:cNvSpPr/>
          <p:nvPr/>
        </p:nvSpPr>
        <p:spPr>
          <a:xfrm>
            <a:off x="1045063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DAE41C-B1DC-5EFF-2F55-982C164BF8AF}"/>
              </a:ext>
            </a:extLst>
          </p:cNvPr>
          <p:cNvSpPr/>
          <p:nvPr/>
        </p:nvSpPr>
        <p:spPr>
          <a:xfrm>
            <a:off x="4792361" y="3357735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90BD63-4321-0A5F-1ACF-8CAE2C95FF03}"/>
              </a:ext>
            </a:extLst>
          </p:cNvPr>
          <p:cNvSpPr/>
          <p:nvPr/>
        </p:nvSpPr>
        <p:spPr>
          <a:xfrm>
            <a:off x="2354570" y="5838216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EA087E-F343-9AAE-1370-48001246F59E}"/>
              </a:ext>
            </a:extLst>
          </p:cNvPr>
          <p:cNvSpPr txBox="1"/>
          <p:nvPr/>
        </p:nvSpPr>
        <p:spPr>
          <a:xfrm>
            <a:off x="2027740" y="5854688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DDE0F4-B8F6-A6FE-0F85-DD1285F01F2D}"/>
              </a:ext>
            </a:extLst>
          </p:cNvPr>
          <p:cNvSpPr txBox="1"/>
          <p:nvPr/>
        </p:nvSpPr>
        <p:spPr>
          <a:xfrm>
            <a:off x="4270104" y="2897854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31B7D4-4159-7D76-9A17-930FBFFDB070}"/>
              </a:ext>
            </a:extLst>
          </p:cNvPr>
          <p:cNvCxnSpPr>
            <a:cxnSpLocks/>
          </p:cNvCxnSpPr>
          <p:nvPr/>
        </p:nvCxnSpPr>
        <p:spPr>
          <a:xfrm flipH="1">
            <a:off x="2364942" y="3403650"/>
            <a:ext cx="2481142" cy="25163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97DF681-B8A1-0328-482B-C3F6F58D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1" y="42788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67770-4513-4FF5-34F4-F937F304CA0E}"/>
              </a:ext>
            </a:extLst>
          </p:cNvPr>
          <p:cNvGrpSpPr/>
          <p:nvPr/>
        </p:nvGrpSpPr>
        <p:grpSpPr>
          <a:xfrm>
            <a:off x="960502" y="946599"/>
            <a:ext cx="861983" cy="1015663"/>
            <a:chOff x="1144100" y="726302"/>
            <a:chExt cx="86198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66A5DF6-F9EE-FA4C-A5DC-61843E86BD1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8400E599-F231-1D0D-C277-C439181821C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D11DC5-31BC-5320-4CFF-8342B2E9FFAA}"/>
              </a:ext>
            </a:extLst>
          </p:cNvPr>
          <p:cNvGrpSpPr/>
          <p:nvPr/>
        </p:nvGrpSpPr>
        <p:grpSpPr>
          <a:xfrm>
            <a:off x="2079699" y="517391"/>
            <a:ext cx="8874440" cy="2440122"/>
            <a:chOff x="2486527" y="908289"/>
            <a:chExt cx="27511599" cy="24401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E78901-4F61-106C-1E76-D914BE227607}"/>
                </a:ext>
              </a:extLst>
            </p:cNvPr>
            <p:cNvSpPr/>
            <p:nvPr/>
          </p:nvSpPr>
          <p:spPr>
            <a:xfrm>
              <a:off x="2486527" y="908289"/>
              <a:ext cx="27511599" cy="244012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ED5A9-FD6E-3D49-6B12-0A0249C940F6}"/>
                </a:ext>
              </a:extLst>
            </p:cNvPr>
            <p:cNvSpPr txBox="1"/>
            <p:nvPr/>
          </p:nvSpPr>
          <p:spPr>
            <a:xfrm>
              <a:off x="3563980" y="963715"/>
              <a:ext cx="2535669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). Qua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B)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giác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72107-CEB4-6C0F-2DB2-248B4C91FC2A}"/>
              </a:ext>
            </a:extLst>
          </p:cNvPr>
          <p:cNvSpPr/>
          <p:nvPr/>
        </p:nvSpPr>
        <p:spPr>
          <a:xfrm>
            <a:off x="1084011" y="3403650"/>
            <a:ext cx="5011989" cy="24824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B3655-0401-6D41-5B4B-FA4423978B7C}"/>
              </a:ext>
            </a:extLst>
          </p:cNvPr>
          <p:cNvSpPr txBox="1"/>
          <p:nvPr/>
        </p:nvSpPr>
        <p:spPr>
          <a:xfrm>
            <a:off x="288957" y="3053273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E0342-2CCA-1C1C-BCB1-DB3E4D0A3013}"/>
              </a:ext>
            </a:extLst>
          </p:cNvPr>
          <p:cNvSpPr txBox="1"/>
          <p:nvPr/>
        </p:nvSpPr>
        <p:spPr>
          <a:xfrm>
            <a:off x="5982718" y="3105300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0E894-A5ED-81B1-BA52-A02EA9797961}"/>
              </a:ext>
            </a:extLst>
          </p:cNvPr>
          <p:cNvSpPr txBox="1"/>
          <p:nvPr/>
        </p:nvSpPr>
        <p:spPr>
          <a:xfrm>
            <a:off x="5833042" y="5562301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043BE-E869-44DE-1413-C563325DF6DE}"/>
              </a:ext>
            </a:extLst>
          </p:cNvPr>
          <p:cNvSpPr txBox="1"/>
          <p:nvPr/>
        </p:nvSpPr>
        <p:spPr>
          <a:xfrm>
            <a:off x="364143" y="5562302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1DC3C7-6E2D-E94F-95E4-59AD7B3B6483}"/>
              </a:ext>
            </a:extLst>
          </p:cNvPr>
          <p:cNvSpPr/>
          <p:nvPr/>
        </p:nvSpPr>
        <p:spPr>
          <a:xfrm>
            <a:off x="1045063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71C8C9-6B13-67D9-893B-16197D7FF5A2}"/>
              </a:ext>
            </a:extLst>
          </p:cNvPr>
          <p:cNvSpPr/>
          <p:nvPr/>
        </p:nvSpPr>
        <p:spPr>
          <a:xfrm>
            <a:off x="6057052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515D17-2C23-00B7-B206-61C53DF534AB}"/>
              </a:ext>
            </a:extLst>
          </p:cNvPr>
          <p:cNvSpPr/>
          <p:nvPr/>
        </p:nvSpPr>
        <p:spPr>
          <a:xfrm>
            <a:off x="6057052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7DA5E-0EDC-E1CE-6334-E60ACA3BA404}"/>
              </a:ext>
            </a:extLst>
          </p:cNvPr>
          <p:cNvSpPr/>
          <p:nvPr/>
        </p:nvSpPr>
        <p:spPr>
          <a:xfrm>
            <a:off x="1045063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DAE41C-B1DC-5EFF-2F55-982C164BF8AF}"/>
              </a:ext>
            </a:extLst>
          </p:cNvPr>
          <p:cNvSpPr/>
          <p:nvPr/>
        </p:nvSpPr>
        <p:spPr>
          <a:xfrm>
            <a:off x="4792361" y="3357735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90BD63-4321-0A5F-1ACF-8CAE2C95FF03}"/>
              </a:ext>
            </a:extLst>
          </p:cNvPr>
          <p:cNvSpPr/>
          <p:nvPr/>
        </p:nvSpPr>
        <p:spPr>
          <a:xfrm>
            <a:off x="2354570" y="5838216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EA087E-F343-9AAE-1370-48001246F59E}"/>
              </a:ext>
            </a:extLst>
          </p:cNvPr>
          <p:cNvSpPr txBox="1"/>
          <p:nvPr/>
        </p:nvSpPr>
        <p:spPr>
          <a:xfrm>
            <a:off x="2027740" y="5854688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DDE0F4-B8F6-A6FE-0F85-DD1285F01F2D}"/>
              </a:ext>
            </a:extLst>
          </p:cNvPr>
          <p:cNvSpPr txBox="1"/>
          <p:nvPr/>
        </p:nvSpPr>
        <p:spPr>
          <a:xfrm>
            <a:off x="4270104" y="2897854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31B7D4-4159-7D76-9A17-930FBFFDB070}"/>
              </a:ext>
            </a:extLst>
          </p:cNvPr>
          <p:cNvCxnSpPr>
            <a:cxnSpLocks/>
            <a:stCxn id="20" idx="0"/>
            <a:endCxn id="29" idx="0"/>
          </p:cNvCxnSpPr>
          <p:nvPr/>
        </p:nvCxnSpPr>
        <p:spPr>
          <a:xfrm>
            <a:off x="1084011" y="3362837"/>
            <a:ext cx="1270559" cy="24918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881A2-D961-1D64-67D7-482675BC63EB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056471" y="3397687"/>
            <a:ext cx="3774542" cy="25232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8C691-5E30-5BAC-2760-A42F091A8689}"/>
              </a:ext>
            </a:extLst>
          </p:cNvPr>
          <p:cNvCxnSpPr>
            <a:cxnSpLocks/>
            <a:stCxn id="29" idx="0"/>
            <a:endCxn id="21" idx="7"/>
          </p:cNvCxnSpPr>
          <p:nvPr/>
        </p:nvCxnSpPr>
        <p:spPr>
          <a:xfrm flipV="1">
            <a:off x="2354570" y="3377306"/>
            <a:ext cx="3768970" cy="24773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F4C22-66BA-DF36-AB45-BD35A803C260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842421" y="3397687"/>
            <a:ext cx="1253579" cy="24389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6AEE8A-4A3F-C2B9-48F8-D9C23872BD54}"/>
              </a:ext>
            </a:extLst>
          </p:cNvPr>
          <p:cNvGrpSpPr/>
          <p:nvPr/>
        </p:nvGrpSpPr>
        <p:grpSpPr>
          <a:xfrm>
            <a:off x="5274129" y="0"/>
            <a:ext cx="5763985" cy="6939644"/>
            <a:chOff x="5274129" y="0"/>
            <a:chExt cx="5763985" cy="693964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D9078DF5-8803-A29D-361E-E7F8111C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1" t="10963" r="15234" b="10714"/>
            <a:stretch/>
          </p:blipFill>
          <p:spPr>
            <a:xfrm>
              <a:off x="5274129" y="0"/>
              <a:ext cx="5763985" cy="69396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66C6E-8ADA-362A-1971-868DBDE1A94B}"/>
                </a:ext>
              </a:extLst>
            </p:cNvPr>
            <p:cNvSpPr txBox="1"/>
            <p:nvPr/>
          </p:nvSpPr>
          <p:spPr>
            <a:xfrm>
              <a:off x="6065581" y="2515917"/>
              <a:ext cx="4040787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DF983EE-1A7C-AEB6-7A48-F84EBEC3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3" y="176922"/>
            <a:ext cx="580389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EF0E1F-DE94-2837-1878-7FA1EC15ADE8}"/>
              </a:ext>
            </a:extLst>
          </p:cNvPr>
          <p:cNvSpPr txBox="1"/>
          <p:nvPr/>
        </p:nvSpPr>
        <p:spPr>
          <a:xfrm>
            <a:off x="747251" y="1432662"/>
            <a:ext cx="11100620" cy="427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Nhận biết được các yếu tố cơ bản gồm đỉnh, cạnh, góc của hình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tam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tứ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giác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lẫn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6EC4B-2A3A-04AB-B570-00076C99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407" y="246385"/>
            <a:ext cx="652938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F17065-A34E-0F85-D4D7-CD93CCB6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48" y="1469671"/>
            <a:ext cx="8455174" cy="30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94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25" y="-1240791"/>
            <a:ext cx="9339582" cy="933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C2715-A906-D9D2-7BFF-D40ACDBA6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261" y="1513571"/>
            <a:ext cx="6059949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CA3FA-FB7B-4194-6BB5-3C3A4A4E6CF7}"/>
              </a:ext>
            </a:extLst>
          </p:cNvPr>
          <p:cNvSpPr txBox="1"/>
          <p:nvPr/>
        </p:nvSpPr>
        <p:spPr>
          <a:xfrm>
            <a:off x="2309607" y="397579"/>
            <a:ext cx="7351721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indent="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424218-5C36-1EA0-E0BF-E6CD7F9D7BC9}"/>
              </a:ext>
            </a:extLst>
          </p:cNvPr>
          <p:cNvGrpSpPr/>
          <p:nvPr/>
        </p:nvGrpSpPr>
        <p:grpSpPr>
          <a:xfrm>
            <a:off x="628348" y="1585016"/>
            <a:ext cx="2501715" cy="3429158"/>
            <a:chOff x="628348" y="1585016"/>
            <a:chExt cx="2501715" cy="342915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D85376-9E6C-5110-D15C-0C948D3881FE}"/>
                </a:ext>
              </a:extLst>
            </p:cNvPr>
            <p:cNvGrpSpPr/>
            <p:nvPr/>
          </p:nvGrpSpPr>
          <p:grpSpPr>
            <a:xfrm>
              <a:off x="1190898" y="2112654"/>
              <a:ext cx="1939165" cy="2632692"/>
              <a:chOff x="1215852" y="1668003"/>
              <a:chExt cx="1939165" cy="263269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37BE3EB-670E-1695-8C9E-1A1B4A4C3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996" y="1668003"/>
                <a:ext cx="0" cy="263269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A3010D8-E1D3-566F-E14B-AA4FA183DC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5852" y="2527493"/>
                <a:ext cx="1939165" cy="177320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7189E7-1D6E-003B-7CD1-748E4C0B1155}"/>
                </a:ext>
              </a:extLst>
            </p:cNvPr>
            <p:cNvSpPr txBox="1"/>
            <p:nvPr/>
          </p:nvSpPr>
          <p:spPr>
            <a:xfrm>
              <a:off x="628348" y="4318214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E1C869-AE6D-5008-CA7B-9A8501B862E1}"/>
                </a:ext>
              </a:extLst>
            </p:cNvPr>
            <p:cNvSpPr txBox="1"/>
            <p:nvPr/>
          </p:nvSpPr>
          <p:spPr>
            <a:xfrm>
              <a:off x="628348" y="158501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0F0B8D-D0F3-44DA-EFD2-8FA329AADAF5}"/>
                </a:ext>
              </a:extLst>
            </p:cNvPr>
            <p:cNvSpPr txBox="1"/>
            <p:nvPr/>
          </p:nvSpPr>
          <p:spPr>
            <a:xfrm>
              <a:off x="2622860" y="2310142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B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68F0BF-380F-3FD9-7781-25FE7A876DB6}"/>
              </a:ext>
            </a:extLst>
          </p:cNvPr>
          <p:cNvGrpSpPr/>
          <p:nvPr/>
        </p:nvGrpSpPr>
        <p:grpSpPr>
          <a:xfrm>
            <a:off x="3681247" y="1674288"/>
            <a:ext cx="3441903" cy="3589883"/>
            <a:chOff x="3386450" y="1607663"/>
            <a:chExt cx="3441903" cy="35898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334740-C585-60B1-30F6-DCB9EC1AA0C2}"/>
                </a:ext>
              </a:extLst>
            </p:cNvPr>
            <p:cNvGrpSpPr/>
            <p:nvPr/>
          </p:nvGrpSpPr>
          <p:grpSpPr>
            <a:xfrm>
              <a:off x="3979145" y="2112654"/>
              <a:ext cx="2592474" cy="2632692"/>
              <a:chOff x="1215852" y="1668003"/>
              <a:chExt cx="2592474" cy="263269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6D8B17-AA72-771E-4276-66CB5C204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996" y="1668003"/>
                <a:ext cx="0" cy="263269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08176A-1A68-7585-61E0-AA02FB84B5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5852" y="4300695"/>
                <a:ext cx="2592474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F06C87-C799-0E8F-69BD-307398AD6CA6}"/>
                </a:ext>
              </a:extLst>
            </p:cNvPr>
            <p:cNvSpPr txBox="1"/>
            <p:nvPr/>
          </p:nvSpPr>
          <p:spPr>
            <a:xfrm>
              <a:off x="4039434" y="1607663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84ED89-EDF7-8F6C-1609-1C9B12167016}"/>
                </a:ext>
              </a:extLst>
            </p:cNvPr>
            <p:cNvSpPr txBox="1"/>
            <p:nvPr/>
          </p:nvSpPr>
          <p:spPr>
            <a:xfrm>
              <a:off x="3386450" y="439736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003218-C625-3A53-DFE4-EA3FAC052D73}"/>
                </a:ext>
              </a:extLst>
            </p:cNvPr>
            <p:cNvSpPr txBox="1"/>
            <p:nvPr/>
          </p:nvSpPr>
          <p:spPr>
            <a:xfrm>
              <a:off x="6356241" y="450158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Q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122584-7AB4-3D39-49C1-F6EF8C4226C9}"/>
              </a:ext>
            </a:extLst>
          </p:cNvPr>
          <p:cNvGrpSpPr/>
          <p:nvPr/>
        </p:nvGrpSpPr>
        <p:grpSpPr>
          <a:xfrm>
            <a:off x="6797536" y="1932996"/>
            <a:ext cx="4029231" cy="3493719"/>
            <a:chOff x="6099507" y="1895351"/>
            <a:chExt cx="4029231" cy="34937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7EE9DE-4F5A-AA11-0CAE-0964E2D7FC82}"/>
                </a:ext>
              </a:extLst>
            </p:cNvPr>
            <p:cNvGrpSpPr/>
            <p:nvPr/>
          </p:nvGrpSpPr>
          <p:grpSpPr>
            <a:xfrm>
              <a:off x="6662057" y="2280976"/>
              <a:ext cx="3466681" cy="2464370"/>
              <a:chOff x="421867" y="1836325"/>
              <a:chExt cx="3466681" cy="246437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6AB5520-190D-4B6B-4E33-FAD692070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867" y="1836325"/>
                <a:ext cx="824129" cy="246437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2451B59-E7C8-2B0C-2878-34AC801CBB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5852" y="4300695"/>
                <a:ext cx="2672696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027D03-C300-D119-9810-60C8F506B44E}"/>
                </a:ext>
              </a:extLst>
            </p:cNvPr>
            <p:cNvSpPr txBox="1"/>
            <p:nvPr/>
          </p:nvSpPr>
          <p:spPr>
            <a:xfrm>
              <a:off x="6099507" y="1895351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9F222A-EB46-4E74-EC44-A3A00103668C}"/>
                </a:ext>
              </a:extLst>
            </p:cNvPr>
            <p:cNvSpPr txBox="1"/>
            <p:nvPr/>
          </p:nvSpPr>
          <p:spPr>
            <a:xfrm>
              <a:off x="9636525" y="4693110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Y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5E2B92-5D67-D1BB-9415-B9753B184922}"/>
                </a:ext>
              </a:extLst>
            </p:cNvPr>
            <p:cNvSpPr txBox="1"/>
            <p:nvPr/>
          </p:nvSpPr>
          <p:spPr>
            <a:xfrm>
              <a:off x="6892277" y="439736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E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29B6F32-9915-A22D-40D3-3B3D7F8A1043}"/>
              </a:ext>
            </a:extLst>
          </p:cNvPr>
          <p:cNvSpPr txBox="1"/>
          <p:nvPr/>
        </p:nvSpPr>
        <p:spPr>
          <a:xfrm>
            <a:off x="4289647" y="5232914"/>
            <a:ext cx="256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B36626-63A4-4D9E-9EA6-16FB0CA73C89}"/>
              </a:ext>
            </a:extLst>
          </p:cNvPr>
          <p:cNvSpPr txBox="1"/>
          <p:nvPr/>
        </p:nvSpPr>
        <p:spPr>
          <a:xfrm>
            <a:off x="603964" y="5103549"/>
            <a:ext cx="2561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948DD0-D468-371E-8E5E-361329859F79}"/>
              </a:ext>
            </a:extLst>
          </p:cNvPr>
          <p:cNvSpPr txBox="1"/>
          <p:nvPr/>
        </p:nvSpPr>
        <p:spPr>
          <a:xfrm>
            <a:off x="8023101" y="5023593"/>
            <a:ext cx="2561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8" grpId="1"/>
      <p:bldP spid="40" grpId="0"/>
      <p:bldP spid="40" grpId="1"/>
      <p:bldP spid="42" grpId="0"/>
      <p:bldP spid="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23" y="-1414981"/>
            <a:ext cx="9339582" cy="933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C5140-3780-F92E-182B-F727FF28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13" y="1434972"/>
            <a:ext cx="649280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47EF5B-6238-BFBA-20F5-68A119348312}"/>
              </a:ext>
            </a:extLst>
          </p:cNvPr>
          <p:cNvGrpSpPr/>
          <p:nvPr/>
        </p:nvGrpSpPr>
        <p:grpSpPr>
          <a:xfrm>
            <a:off x="7789817" y="154019"/>
            <a:ext cx="4402183" cy="4402183"/>
            <a:chOff x="7407399" y="292243"/>
            <a:chExt cx="4402183" cy="4402183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46F390D3-20FC-C46A-1279-903CA00E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66647-FDA7-F75F-4F1F-4317FA4A8ABB}"/>
                </a:ext>
              </a:extLst>
            </p:cNvPr>
            <p:cNvSpPr txBox="1"/>
            <p:nvPr/>
          </p:nvSpPr>
          <p:spPr>
            <a:xfrm>
              <a:off x="7793664" y="1220282"/>
              <a:ext cx="27219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Cho 3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 A, B </a:t>
              </a:r>
              <a:r>
                <a:rPr lang="en-US" sz="4800" b="1" dirty="0" err="1">
                  <a:latin typeface="Cambria" panose="02040503050406030204" pitchFamily="18" charset="0"/>
                </a:rPr>
                <a:t>và</a:t>
              </a:r>
              <a:r>
                <a:rPr lang="en-US" sz="4800" b="1" dirty="0">
                  <a:latin typeface="Cambria" panose="02040503050406030204" pitchFamily="18" charset="0"/>
                </a:rPr>
                <a:t> 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8DAB94-35E7-2784-5E37-E384C379905D}"/>
              </a:ext>
            </a:extLst>
          </p:cNvPr>
          <p:cNvSpPr txBox="1"/>
          <p:nvPr/>
        </p:nvSpPr>
        <p:spPr>
          <a:xfrm>
            <a:off x="3220633" y="613433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AD7D-29CB-3558-0F8F-45F7023B20DC}"/>
              </a:ext>
            </a:extLst>
          </p:cNvPr>
          <p:cNvSpPr txBox="1"/>
          <p:nvPr/>
        </p:nvSpPr>
        <p:spPr>
          <a:xfrm>
            <a:off x="1019991" y="2893887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CFE80-74D4-DDA3-D3D2-C73ECCF4393D}"/>
              </a:ext>
            </a:extLst>
          </p:cNvPr>
          <p:cNvSpPr txBox="1"/>
          <p:nvPr/>
        </p:nvSpPr>
        <p:spPr>
          <a:xfrm>
            <a:off x="4854590" y="2853589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CB492-03FA-819D-5B25-6EF0EFCB350B}"/>
              </a:ext>
            </a:extLst>
          </p:cNvPr>
          <p:cNvSpPr txBox="1"/>
          <p:nvPr/>
        </p:nvSpPr>
        <p:spPr>
          <a:xfrm>
            <a:off x="2894774" y="590167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38167-472A-E455-78D1-BACD56BAD313}"/>
              </a:ext>
            </a:extLst>
          </p:cNvPr>
          <p:cNvSpPr txBox="1"/>
          <p:nvPr/>
        </p:nvSpPr>
        <p:spPr>
          <a:xfrm>
            <a:off x="1326542" y="2853589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9C8B5-9167-04BA-8886-075625EF98BB}"/>
              </a:ext>
            </a:extLst>
          </p:cNvPr>
          <p:cNvSpPr txBox="1"/>
          <p:nvPr/>
        </p:nvSpPr>
        <p:spPr>
          <a:xfrm>
            <a:off x="4492833" y="2853588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8B87D-FDE0-7BD2-802E-F9E63F1206C1}"/>
              </a:ext>
            </a:extLst>
          </p:cNvPr>
          <p:cNvGrpSpPr/>
          <p:nvPr/>
        </p:nvGrpSpPr>
        <p:grpSpPr>
          <a:xfrm>
            <a:off x="6031831" y="4540805"/>
            <a:ext cx="5266102" cy="1422490"/>
            <a:chOff x="4696192" y="2292114"/>
            <a:chExt cx="5266102" cy="14224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8137E0-8CC1-83EF-8CC2-0B545E191F7D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1BFB79-F6B1-B627-8B06-844C19B4358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B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C907AF-B1AA-5CB6-D81D-E30486BA99FA}"/>
              </a:ext>
            </a:extLst>
          </p:cNvPr>
          <p:cNvCxnSpPr>
            <a:cxnSpLocks/>
          </p:cNvCxnSpPr>
          <p:nvPr/>
        </p:nvCxnSpPr>
        <p:spPr>
          <a:xfrm>
            <a:off x="3349996" y="1156521"/>
            <a:ext cx="1619530" cy="2328530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74FB32-2584-E785-AAB6-2601DFCFB836}"/>
              </a:ext>
            </a:extLst>
          </p:cNvPr>
          <p:cNvGrpSpPr/>
          <p:nvPr/>
        </p:nvGrpSpPr>
        <p:grpSpPr>
          <a:xfrm>
            <a:off x="6031830" y="4556202"/>
            <a:ext cx="5266102" cy="1422490"/>
            <a:chOff x="4696192" y="2292114"/>
            <a:chExt cx="5266102" cy="142249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7CBEF29-5A62-F14A-AA1D-26AC3797C18E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195EDE-E63C-E62C-A104-318AA7C2E32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C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0D265-0EFE-CBF1-90C1-D76251E4BE12}"/>
              </a:ext>
            </a:extLst>
          </p:cNvPr>
          <p:cNvCxnSpPr/>
          <p:nvPr/>
        </p:nvCxnSpPr>
        <p:spPr>
          <a:xfrm flipH="1">
            <a:off x="1824707" y="1156521"/>
            <a:ext cx="1546761" cy="2328530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80D05A-7A2D-0E71-8FA0-36199B346717}"/>
              </a:ext>
            </a:extLst>
          </p:cNvPr>
          <p:cNvGrpSpPr/>
          <p:nvPr/>
        </p:nvGrpSpPr>
        <p:grpSpPr>
          <a:xfrm>
            <a:off x="6084927" y="4563901"/>
            <a:ext cx="5279823" cy="1422490"/>
            <a:chOff x="4682471" y="2128732"/>
            <a:chExt cx="5279823" cy="142249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A3EF9F1-D4A0-A64E-4D06-CAC5CCE2A728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DF6031-78A9-2E36-FF8C-FF4987A59F95}"/>
                </a:ext>
              </a:extLst>
            </p:cNvPr>
            <p:cNvSpPr txBox="1"/>
            <p:nvPr/>
          </p:nvSpPr>
          <p:spPr>
            <a:xfrm>
              <a:off x="4682471" y="219530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B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C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35836F-8DC2-D490-BB6F-30ACE16628EC}"/>
              </a:ext>
            </a:extLst>
          </p:cNvPr>
          <p:cNvCxnSpPr>
            <a:cxnSpLocks/>
          </p:cNvCxnSpPr>
          <p:nvPr/>
        </p:nvCxnSpPr>
        <p:spPr>
          <a:xfrm flipV="1">
            <a:off x="1794588" y="3429000"/>
            <a:ext cx="3174938" cy="32785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C7ED99-56AF-403C-C18C-779F3377A614}"/>
              </a:ext>
            </a:extLst>
          </p:cNvPr>
          <p:cNvGrpSpPr/>
          <p:nvPr/>
        </p:nvGrpSpPr>
        <p:grpSpPr>
          <a:xfrm>
            <a:off x="7810455" y="132782"/>
            <a:ext cx="4402183" cy="4402183"/>
            <a:chOff x="7407399" y="292243"/>
            <a:chExt cx="4402183" cy="4402183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id="{F2865A09-F72C-F73A-865B-0D3DAA9F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24B561-0636-6508-F50E-880C80975880}"/>
                </a:ext>
              </a:extLst>
            </p:cNvPr>
            <p:cNvSpPr txBox="1"/>
            <p:nvPr/>
          </p:nvSpPr>
          <p:spPr>
            <a:xfrm>
              <a:off x="8160820" y="1220282"/>
              <a:ext cx="21509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hình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gì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1541CE3-F988-9940-5232-58359A62586B}"/>
              </a:ext>
            </a:extLst>
          </p:cNvPr>
          <p:cNvSpPr txBox="1"/>
          <p:nvPr/>
        </p:nvSpPr>
        <p:spPr>
          <a:xfrm>
            <a:off x="941032" y="3694925"/>
            <a:ext cx="48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</a:rPr>
              <a:t> tam </a:t>
            </a:r>
            <a:r>
              <a:rPr lang="en-US" sz="4800" b="1" dirty="0" err="1">
                <a:latin typeface="Cambria" panose="02040503050406030204" pitchFamily="18" charset="0"/>
              </a:rPr>
              <a:t>giác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F002CA-DB3D-DD34-39D3-3A9E77D9F285}"/>
              </a:ext>
            </a:extLst>
          </p:cNvPr>
          <p:cNvGrpSpPr/>
          <p:nvPr/>
        </p:nvGrpSpPr>
        <p:grpSpPr>
          <a:xfrm>
            <a:off x="2049556" y="1156036"/>
            <a:ext cx="5694225" cy="4070270"/>
            <a:chOff x="2049556" y="1156036"/>
            <a:chExt cx="5694225" cy="4070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05E2DE-4603-7DDC-9EF4-A6E15BDDF463}"/>
                </a:ext>
              </a:extLst>
            </p:cNvPr>
            <p:cNvGrpSpPr/>
            <p:nvPr/>
          </p:nvGrpSpPr>
          <p:grpSpPr>
            <a:xfrm>
              <a:off x="2781690" y="1751943"/>
              <a:ext cx="4260607" cy="3154697"/>
              <a:chOff x="1824707" y="1156521"/>
              <a:chExt cx="3144819" cy="2328530"/>
            </a:xfrm>
          </p:grpSpPr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D74E2713-DF8F-281B-909D-D2B9BEA1C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996" y="1156521"/>
                <a:ext cx="1619530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7B216D8B-45F2-C7C0-E0CF-615FE019BBDC}"/>
                  </a:ext>
                </a:extLst>
              </p:cNvPr>
              <p:cNvCxnSpPr/>
              <p:nvPr/>
            </p:nvCxnSpPr>
            <p:spPr>
              <a:xfrm flipH="1">
                <a:off x="1824707" y="1156521"/>
                <a:ext cx="1546761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D2A1ACB0-E6A9-97F9-8759-46392C6F1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707" y="3485051"/>
                <a:ext cx="3144818" cy="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344B7D-733D-E9AB-EABC-392561ED77C1}"/>
                </a:ext>
              </a:extLst>
            </p:cNvPr>
            <p:cNvSpPr txBox="1"/>
            <p:nvPr/>
          </p:nvSpPr>
          <p:spPr>
            <a:xfrm>
              <a:off x="4146670" y="1156036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79B78-F980-6190-1C23-41482F5D8440}"/>
                </a:ext>
              </a:extLst>
            </p:cNvPr>
            <p:cNvSpPr txBox="1"/>
            <p:nvPr/>
          </p:nvSpPr>
          <p:spPr>
            <a:xfrm>
              <a:off x="6790394" y="4290237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BD68BA-C6BB-00DF-E9CB-696E7285C2E3}"/>
                </a:ext>
              </a:extLst>
            </p:cNvPr>
            <p:cNvSpPr txBox="1"/>
            <p:nvPr/>
          </p:nvSpPr>
          <p:spPr>
            <a:xfrm>
              <a:off x="2049556" y="4395309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488F1-23E1-B635-481A-DE0366830D49}"/>
              </a:ext>
            </a:extLst>
          </p:cNvPr>
          <p:cNvGrpSpPr/>
          <p:nvPr/>
        </p:nvGrpSpPr>
        <p:grpSpPr>
          <a:xfrm>
            <a:off x="5708323" y="734268"/>
            <a:ext cx="2916398" cy="1396020"/>
            <a:chOff x="6248867" y="744279"/>
            <a:chExt cx="2916398" cy="139602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827C4E6-4835-7782-4695-8730CCFE7B62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-78627"/>
                <a:gd name="adj2" fmla="val 10861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3538DF-1558-6D1D-D2F2-4EBCE3CDB579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A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tam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A1E16-C054-1E00-7EF8-38B12243AEC6}"/>
              </a:ext>
            </a:extLst>
          </p:cNvPr>
          <p:cNvGrpSpPr/>
          <p:nvPr/>
        </p:nvGrpSpPr>
        <p:grpSpPr>
          <a:xfrm>
            <a:off x="775322" y="1611113"/>
            <a:ext cx="2916398" cy="1396020"/>
            <a:chOff x="6248867" y="744279"/>
            <a:chExt cx="2916398" cy="1396020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953CA5BD-1F3A-4C24-B5CF-3D0B2631F657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47609"/>
                <a:gd name="adj2" fmla="val 77123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97C277-0180-8B7F-A7B5-AA66C778F720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</a:rPr>
                <a:t> AB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tam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210E40-26D6-2CFA-DEB7-BEF54AEF8523}"/>
              </a:ext>
            </a:extLst>
          </p:cNvPr>
          <p:cNvGrpSpPr/>
          <p:nvPr/>
        </p:nvGrpSpPr>
        <p:grpSpPr>
          <a:xfrm>
            <a:off x="7874861" y="2457162"/>
            <a:ext cx="3757158" cy="3655545"/>
            <a:chOff x="5397676" y="2128731"/>
            <a:chExt cx="3757158" cy="365554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97F92B-262A-C2EE-EFC9-AEC93E1F8255}"/>
                </a:ext>
              </a:extLst>
            </p:cNvPr>
            <p:cNvSpPr/>
            <p:nvPr/>
          </p:nvSpPr>
          <p:spPr>
            <a:xfrm>
              <a:off x="5397676" y="2128731"/>
              <a:ext cx="3757158" cy="36555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2E6AD6-7940-B6B1-12FB-53276B759016}"/>
                </a:ext>
              </a:extLst>
            </p:cNvPr>
            <p:cNvSpPr txBox="1"/>
            <p:nvPr/>
          </p:nvSpPr>
          <p:spPr>
            <a:xfrm>
              <a:off x="5401483" y="2268383"/>
              <a:ext cx="375335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Ngoài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đỉnh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cạnh</a:t>
              </a:r>
              <a:r>
                <a:rPr lang="en-US" sz="4000" b="1" dirty="0">
                  <a:latin typeface="Cambria" panose="02040503050406030204" pitchFamily="18" charset="0"/>
                </a:rPr>
                <a:t> AB </a:t>
              </a:r>
              <a:r>
                <a:rPr lang="en-US" sz="4000" b="1" dirty="0" err="1">
                  <a:latin typeface="Cambria" panose="02040503050406030204" pitchFamily="18" charset="0"/>
                </a:rPr>
                <a:t>thì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tam </a:t>
              </a:r>
              <a:r>
                <a:rPr lang="en-US" sz="4000" b="1" dirty="0" err="1">
                  <a:latin typeface="Cambria" panose="02040503050406030204" pitchFamily="18" charset="0"/>
                </a:rPr>
                <a:t>giác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còn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đỉnh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khác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7D7D1-87BE-631E-8859-764B7BB781CA}"/>
              </a:ext>
            </a:extLst>
          </p:cNvPr>
          <p:cNvGrpSpPr/>
          <p:nvPr/>
        </p:nvGrpSpPr>
        <p:grpSpPr>
          <a:xfrm>
            <a:off x="1377180" y="1243525"/>
            <a:ext cx="4260607" cy="3154697"/>
            <a:chOff x="1824707" y="1156521"/>
            <a:chExt cx="3144819" cy="232853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0CA1459-E057-9C0E-C06B-CB738B263124}"/>
                </a:ext>
              </a:extLst>
            </p:cNvPr>
            <p:cNvCxnSpPr>
              <a:cxnSpLocks/>
            </p:cNvCxnSpPr>
            <p:nvPr/>
          </p:nvCxnSpPr>
          <p:spPr>
            <a:xfrm>
              <a:off x="3349996" y="1156521"/>
              <a:ext cx="1619530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FE60D26-5FC5-842C-4CF3-96F0DAAC685E}"/>
                </a:ext>
              </a:extLst>
            </p:cNvPr>
            <p:cNvCxnSpPr/>
            <p:nvPr/>
          </p:nvCxnSpPr>
          <p:spPr>
            <a:xfrm flipH="1">
              <a:off x="1824707" y="1156521"/>
              <a:ext cx="1546761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0A76D38-CBB6-223C-71C1-138E5E0AB365}"/>
                </a:ext>
              </a:extLst>
            </p:cNvPr>
            <p:cNvCxnSpPr>
              <a:cxnSpLocks/>
            </p:cNvCxnSpPr>
            <p:nvPr/>
          </p:nvCxnSpPr>
          <p:spPr>
            <a:xfrm>
              <a:off x="1824707" y="3485051"/>
              <a:ext cx="3144818" cy="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0D5449-8D10-F541-CA0C-E63A025BE47E}"/>
              </a:ext>
            </a:extLst>
          </p:cNvPr>
          <p:cNvSpPr txBox="1"/>
          <p:nvPr/>
        </p:nvSpPr>
        <p:spPr>
          <a:xfrm>
            <a:off x="2920092" y="553046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B35A2-1A74-7262-B498-C3C6CD588478}"/>
              </a:ext>
            </a:extLst>
          </p:cNvPr>
          <p:cNvSpPr txBox="1"/>
          <p:nvPr/>
        </p:nvSpPr>
        <p:spPr>
          <a:xfrm>
            <a:off x="5404506" y="3926753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9931E-6A48-F3B4-29B6-7A13C448AE2A}"/>
              </a:ext>
            </a:extLst>
          </p:cNvPr>
          <p:cNvSpPr txBox="1"/>
          <p:nvPr/>
        </p:nvSpPr>
        <p:spPr>
          <a:xfrm>
            <a:off x="657073" y="3913245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C888F3-4C18-3615-1BFB-CCC98A7A4067}"/>
              </a:ext>
            </a:extLst>
          </p:cNvPr>
          <p:cNvGrpSpPr/>
          <p:nvPr/>
        </p:nvGrpSpPr>
        <p:grpSpPr>
          <a:xfrm>
            <a:off x="6826099" y="752829"/>
            <a:ext cx="4720855" cy="3645393"/>
            <a:chOff x="6826102" y="848522"/>
            <a:chExt cx="4720855" cy="36453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5617193-B3EA-4E8D-C8BA-5C0C1868584D}"/>
                </a:ext>
              </a:extLst>
            </p:cNvPr>
            <p:cNvSpPr/>
            <p:nvPr/>
          </p:nvSpPr>
          <p:spPr>
            <a:xfrm>
              <a:off x="6826102" y="848522"/>
              <a:ext cx="4720855" cy="36453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02668-AF78-A4B0-871D-C0633D136F36}"/>
                </a:ext>
              </a:extLst>
            </p:cNvPr>
            <p:cNvSpPr txBox="1"/>
            <p:nvPr/>
          </p:nvSpPr>
          <p:spPr>
            <a:xfrm>
              <a:off x="6996661" y="986399"/>
              <a:ext cx="438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</a:rPr>
                <a:t> tam </a:t>
              </a:r>
              <a:r>
                <a:rPr lang="en-US" sz="3200" b="1" dirty="0" err="1">
                  <a:latin typeface="Cambria" panose="02040503050406030204" pitchFamily="18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</a:rPr>
                <a:t> ABC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D7C6E6-D442-C80E-D6B2-AF512370D5E1}"/>
              </a:ext>
            </a:extLst>
          </p:cNvPr>
          <p:cNvSpPr txBox="1"/>
          <p:nvPr/>
        </p:nvSpPr>
        <p:spPr>
          <a:xfrm>
            <a:off x="6996661" y="1600283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: A, B, C;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F0335-5088-29E5-FBC0-1929671CBBB8}"/>
              </a:ext>
            </a:extLst>
          </p:cNvPr>
          <p:cNvSpPr txBox="1"/>
          <p:nvPr/>
        </p:nvSpPr>
        <p:spPr>
          <a:xfrm>
            <a:off x="6996441" y="2320911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 AB, BC, CA;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062E2-AC78-0017-FD00-65623D3253E6}"/>
              </a:ext>
            </a:extLst>
          </p:cNvPr>
          <p:cNvSpPr txBox="1"/>
          <p:nvPr/>
        </p:nvSpPr>
        <p:spPr>
          <a:xfrm>
            <a:off x="6996440" y="2954816"/>
            <a:ext cx="438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A,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B,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40489-3DF5-E6BA-90B1-7D8B8A9319FA}"/>
              </a:ext>
            </a:extLst>
          </p:cNvPr>
          <p:cNvSpPr/>
          <p:nvPr/>
        </p:nvSpPr>
        <p:spPr>
          <a:xfrm>
            <a:off x="2959786" y="66413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1312B9-EA74-ADBE-AE06-4AB9FEF42BBC}"/>
              </a:ext>
            </a:extLst>
          </p:cNvPr>
          <p:cNvSpPr/>
          <p:nvPr/>
        </p:nvSpPr>
        <p:spPr>
          <a:xfrm>
            <a:off x="808580" y="3985247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E35124-8EBF-87EA-E423-35BF6EBFA3D3}"/>
              </a:ext>
            </a:extLst>
          </p:cNvPr>
          <p:cNvSpPr/>
          <p:nvPr/>
        </p:nvSpPr>
        <p:spPr>
          <a:xfrm>
            <a:off x="5633168" y="3942491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FBD9A0-15B3-AABB-AA6F-765FDA6FA0C2}"/>
              </a:ext>
            </a:extLst>
          </p:cNvPr>
          <p:cNvCxnSpPr>
            <a:cxnSpLocks/>
          </p:cNvCxnSpPr>
          <p:nvPr/>
        </p:nvCxnSpPr>
        <p:spPr>
          <a:xfrm>
            <a:off x="3443644" y="1247930"/>
            <a:ext cx="2194142" cy="3154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44BED9-D77B-76E3-C080-F291C963B100}"/>
              </a:ext>
            </a:extLst>
          </p:cNvPr>
          <p:cNvCxnSpPr/>
          <p:nvPr/>
        </p:nvCxnSpPr>
        <p:spPr>
          <a:xfrm flipH="1">
            <a:off x="1377179" y="1247930"/>
            <a:ext cx="2095555" cy="3154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3C54CC-CAEA-6111-B4B6-417C197ED6C7}"/>
              </a:ext>
            </a:extLst>
          </p:cNvPr>
          <p:cNvCxnSpPr>
            <a:cxnSpLocks/>
          </p:cNvCxnSpPr>
          <p:nvPr/>
        </p:nvCxnSpPr>
        <p:spPr>
          <a:xfrm>
            <a:off x="1377179" y="4402627"/>
            <a:ext cx="42606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6" grpId="0"/>
      <p:bldP spid="18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47EF5B-6238-BFBA-20F5-68A119348312}"/>
              </a:ext>
            </a:extLst>
          </p:cNvPr>
          <p:cNvGrpSpPr/>
          <p:nvPr/>
        </p:nvGrpSpPr>
        <p:grpSpPr>
          <a:xfrm>
            <a:off x="7789817" y="154019"/>
            <a:ext cx="4402183" cy="4402183"/>
            <a:chOff x="7407399" y="292243"/>
            <a:chExt cx="4402183" cy="4402183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46F390D3-20FC-C46A-1279-903CA00E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66647-FDA7-F75F-4F1F-4317FA4A8ABB}"/>
                </a:ext>
              </a:extLst>
            </p:cNvPr>
            <p:cNvSpPr txBox="1"/>
            <p:nvPr/>
          </p:nvSpPr>
          <p:spPr>
            <a:xfrm>
              <a:off x="7793664" y="1220282"/>
              <a:ext cx="27219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N, Q, 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8DAB94-35E7-2784-5E37-E384C379905D}"/>
              </a:ext>
            </a:extLst>
          </p:cNvPr>
          <p:cNvSpPr txBox="1"/>
          <p:nvPr/>
        </p:nvSpPr>
        <p:spPr>
          <a:xfrm>
            <a:off x="1175477" y="480065"/>
            <a:ext cx="129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M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AD7D-29CB-3558-0F8F-45F7023B20DC}"/>
              </a:ext>
            </a:extLst>
          </p:cNvPr>
          <p:cNvSpPr txBox="1"/>
          <p:nvPr/>
        </p:nvSpPr>
        <p:spPr>
          <a:xfrm>
            <a:off x="4394948" y="1268699"/>
            <a:ext cx="113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9C8B5-9167-04BA-8886-075625EF98BB}"/>
              </a:ext>
            </a:extLst>
          </p:cNvPr>
          <p:cNvSpPr txBox="1"/>
          <p:nvPr/>
        </p:nvSpPr>
        <p:spPr>
          <a:xfrm>
            <a:off x="338909" y="3550175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 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8B87D-FDE0-7BD2-802E-F9E63F1206C1}"/>
              </a:ext>
            </a:extLst>
          </p:cNvPr>
          <p:cNvGrpSpPr/>
          <p:nvPr/>
        </p:nvGrpSpPr>
        <p:grpSpPr>
          <a:xfrm>
            <a:off x="5940202" y="4556202"/>
            <a:ext cx="5266102" cy="1422490"/>
            <a:chOff x="4696192" y="2292114"/>
            <a:chExt cx="5266102" cy="14224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8137E0-8CC1-83EF-8CC2-0B545E191F7D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1BFB79-F6B1-B627-8B06-844C19B4358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C907AF-B1AA-5CB6-D81D-E30486BA99FA}"/>
              </a:ext>
            </a:extLst>
          </p:cNvPr>
          <p:cNvCxnSpPr>
            <a:cxnSpLocks/>
          </p:cNvCxnSpPr>
          <p:nvPr/>
        </p:nvCxnSpPr>
        <p:spPr>
          <a:xfrm>
            <a:off x="2140882" y="1072843"/>
            <a:ext cx="2583304" cy="80816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0D265-0EFE-CBF1-90C1-D76251E4BE12}"/>
              </a:ext>
            </a:extLst>
          </p:cNvPr>
          <p:cNvCxnSpPr>
            <a:cxnSpLocks/>
          </p:cNvCxnSpPr>
          <p:nvPr/>
        </p:nvCxnSpPr>
        <p:spPr>
          <a:xfrm flipH="1">
            <a:off x="1090364" y="1066919"/>
            <a:ext cx="1050518" cy="308257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C7ED99-56AF-403C-C18C-779F3377A614}"/>
              </a:ext>
            </a:extLst>
          </p:cNvPr>
          <p:cNvGrpSpPr/>
          <p:nvPr/>
        </p:nvGrpSpPr>
        <p:grpSpPr>
          <a:xfrm>
            <a:off x="7802838" y="144330"/>
            <a:ext cx="4402183" cy="4402183"/>
            <a:chOff x="7407399" y="292243"/>
            <a:chExt cx="4402183" cy="4402183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id="{F2865A09-F72C-F73A-865B-0D3DAA9F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24B561-0636-6508-F50E-880C80975880}"/>
                </a:ext>
              </a:extLst>
            </p:cNvPr>
            <p:cNvSpPr txBox="1"/>
            <p:nvPr/>
          </p:nvSpPr>
          <p:spPr>
            <a:xfrm>
              <a:off x="8160820" y="1220282"/>
              <a:ext cx="21509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1541CE3-F988-9940-5232-58359A62586B}"/>
              </a:ext>
            </a:extLst>
          </p:cNvPr>
          <p:cNvSpPr txBox="1"/>
          <p:nvPr/>
        </p:nvSpPr>
        <p:spPr>
          <a:xfrm>
            <a:off x="1076760" y="4311789"/>
            <a:ext cx="48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BDD3D-25F6-345B-9416-E212BF5F948F}"/>
              </a:ext>
            </a:extLst>
          </p:cNvPr>
          <p:cNvSpPr txBox="1"/>
          <p:nvPr/>
        </p:nvSpPr>
        <p:spPr>
          <a:xfrm>
            <a:off x="6748008" y="3495631"/>
            <a:ext cx="113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35836F-8DC2-D490-BB6F-30ACE16628EC}"/>
              </a:ext>
            </a:extLst>
          </p:cNvPr>
          <p:cNvCxnSpPr>
            <a:cxnSpLocks/>
          </p:cNvCxnSpPr>
          <p:nvPr/>
        </p:nvCxnSpPr>
        <p:spPr>
          <a:xfrm flipV="1">
            <a:off x="1051925" y="4065579"/>
            <a:ext cx="5999458" cy="917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6F27AB-F517-16EC-869E-ACF9590970FC}"/>
              </a:ext>
            </a:extLst>
          </p:cNvPr>
          <p:cNvCxnSpPr>
            <a:cxnSpLocks/>
          </p:cNvCxnSpPr>
          <p:nvPr/>
        </p:nvCxnSpPr>
        <p:spPr>
          <a:xfrm>
            <a:off x="4724186" y="1881010"/>
            <a:ext cx="2361148" cy="218456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2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4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6592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730</Words>
  <Application>Microsoft Office PowerPoint</Application>
  <PresentationFormat>Widescreen</PresentationFormat>
  <Paragraphs>158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 Light</vt:lpstr>
      <vt:lpstr>Arial</vt:lpstr>
      <vt:lpstr>Calibri</vt:lpstr>
      <vt:lpstr>等线</vt:lpstr>
      <vt:lpstr>SVN-Newton</vt:lpstr>
      <vt:lpstr>SVN-Ready</vt:lpstr>
      <vt:lpstr>Calibri Light</vt:lpstr>
      <vt:lpstr>Times New Roman</vt:lpstr>
      <vt:lpstr>Cambria</vt:lpstr>
      <vt:lpstr>SVN-Cookies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Administrator</cp:lastModifiedBy>
  <cp:revision>13</cp:revision>
  <dcterms:created xsi:type="dcterms:W3CDTF">2022-09-11T01:16:58Z</dcterms:created>
  <dcterms:modified xsi:type="dcterms:W3CDTF">2024-10-21T09:54:04Z</dcterms:modified>
</cp:coreProperties>
</file>