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5" r:id="rId3"/>
    <p:sldMasterId id="2147483698" r:id="rId4"/>
    <p:sldMasterId id="2147483710" r:id="rId5"/>
    <p:sldMasterId id="2147483722" r:id="rId6"/>
  </p:sldMasterIdLst>
  <p:notesMasterIdLst>
    <p:notesMasterId r:id="rId26"/>
  </p:notesMasterIdLst>
  <p:sldIdLst>
    <p:sldId id="299" r:id="rId7"/>
    <p:sldId id="313" r:id="rId8"/>
    <p:sldId id="259" r:id="rId9"/>
    <p:sldId id="326" r:id="rId10"/>
    <p:sldId id="260" r:id="rId11"/>
    <p:sldId id="322" r:id="rId12"/>
    <p:sldId id="335" r:id="rId13"/>
    <p:sldId id="328" r:id="rId14"/>
    <p:sldId id="329" r:id="rId15"/>
    <p:sldId id="330" r:id="rId16"/>
    <p:sldId id="286" r:id="rId17"/>
    <p:sldId id="275" r:id="rId18"/>
    <p:sldId id="311" r:id="rId19"/>
    <p:sldId id="316" r:id="rId20"/>
    <p:sldId id="315" r:id="rId21"/>
    <p:sldId id="320" r:id="rId22"/>
    <p:sldId id="270" r:id="rId23"/>
    <p:sldId id="317" r:id="rId24"/>
    <p:sldId id="29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B"/>
    <a:srgbClr val="FEB8F6"/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23/10/2022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3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C6D98-046A-405E-9FCB-494EC8D89F4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155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0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7223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487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920162" y="6206377"/>
            <a:ext cx="5512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0863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21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647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3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5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7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81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68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65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17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9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0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2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32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75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47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40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77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50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84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6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9483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77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71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57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7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951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23/10/2022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412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080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23/10/2022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125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667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55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352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0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21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8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667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59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831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6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6528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26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01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966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81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862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43" r:id="rId2"/>
    <p:sldLayoutId id="2147483740" r:id="rId3"/>
    <p:sldLayoutId id="2147483734" r:id="rId4"/>
    <p:sldLayoutId id="2147483662" r:id="rId5"/>
    <p:sldLayoutId id="2147483744" r:id="rId6"/>
    <p:sldLayoutId id="2147483742" r:id="rId7"/>
    <p:sldLayoutId id="2147483741" r:id="rId8"/>
    <p:sldLayoutId id="2147483739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3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50"/>
            <a:ext cx="3086382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6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38" r:id="rId2"/>
    <p:sldLayoutId id="2147483736" r:id="rId3"/>
    <p:sldLayoutId id="2147483735" r:id="rId4"/>
    <p:sldLayoutId id="2147483700" r:id="rId5"/>
    <p:sldLayoutId id="2147483752" r:id="rId6"/>
    <p:sldLayoutId id="2147483751" r:id="rId7"/>
    <p:sldLayoutId id="2147483750" r:id="rId8"/>
    <p:sldLayoutId id="2147483749" r:id="rId9"/>
    <p:sldLayoutId id="2147483748" r:id="rId10"/>
    <p:sldLayoutId id="2147483747" r:id="rId11"/>
    <p:sldLayoutId id="2147483746" r:id="rId12"/>
    <p:sldLayoutId id="2147483745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13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7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1.png"/><Relationship Id="rId7" Type="http://schemas.microsoft.com/office/2007/relationships/hdphoto" Target="../media/hdphoto4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png"/><Relationship Id="rId5" Type="http://schemas.openxmlformats.org/officeDocument/2006/relationships/image" Target="../media/image11.emf"/><Relationship Id="rId10" Type="http://schemas.openxmlformats.org/officeDocument/2006/relationships/image" Target="../media/image26.png"/><Relationship Id="rId4" Type="http://schemas.openxmlformats.org/officeDocument/2006/relationships/image" Target="../media/image10.emf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0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7505513" y="49677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0" y="3968496"/>
            <a:ext cx="5680774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454" y="1841094"/>
            <a:ext cx="2175705" cy="27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1762532" y="49677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320727" y="629631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42" y="2209669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gười đàn ông suy nghĩ hoạt hình bằng tay | Công cụ đồ họa PSD Tải xuống  miễn phí - Pikbest">
            <a:extLst>
              <a:ext uri="{FF2B5EF4-FFF2-40B4-BE49-F238E27FC236}">
                <a16:creationId xmlns:a16="http://schemas.microsoft.com/office/drawing/2014/main" id="{0D1C1C7F-36D0-4796-6075-5E24AE2811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714" l="10000" r="90000">
                        <a14:foregroundMark x1="37857" y1="32857" x2="45714" y2="41571"/>
                        <a14:foregroundMark x1="52000" y1="29857" x2="53571" y2="36429"/>
                        <a14:foregroundMark x1="36571" y1="34000" x2="38429" y2="40000"/>
                        <a14:foregroundMark x1="40714" y1="34857" x2="38857" y2="42429"/>
                        <a14:foregroundMark x1="44143" y1="74714" x2="46000" y2="94143"/>
                        <a14:foregroundMark x1="46000" y1="94143" x2="45714" y2="93571"/>
                        <a14:foregroundMark x1="52286" y1="77143" x2="57571" y2="93429"/>
                        <a14:foregroundMark x1="53143" y1="75429" x2="53429" y2="97714"/>
                        <a14:foregroundMark x1="45286" y1="77571" x2="43429" y2="92429"/>
                        <a14:foregroundMark x1="43429" y1="92429" x2="40714" y2="8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493" y="4053291"/>
            <a:ext cx="2763275" cy="19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6D1C84-22F8-1B2E-BFC7-1644310C84A7}"/>
              </a:ext>
            </a:extLst>
          </p:cNvPr>
          <p:cNvSpPr/>
          <p:nvPr/>
        </p:nvSpPr>
        <p:spPr>
          <a:xfrm>
            <a:off x="3372813" y="2584084"/>
            <a:ext cx="2468881" cy="130373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244AB-FA5D-44DA-277E-3A5A32BEBE89}"/>
              </a:ext>
            </a:extLst>
          </p:cNvPr>
          <p:cNvSpPr txBox="1"/>
          <p:nvPr/>
        </p:nvSpPr>
        <p:spPr>
          <a:xfrm>
            <a:off x="3252458" y="2785830"/>
            <a:ext cx="270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latin typeface="Nunito Black" panose="00000A00000000000000" pitchFamily="2" charset="0"/>
              </a:rPr>
              <a:t>NỘI DUNG THÔNG BÁO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05CD188-48A8-5F3B-E06F-134982D178F7}"/>
              </a:ext>
            </a:extLst>
          </p:cNvPr>
          <p:cNvSpPr/>
          <p:nvPr/>
        </p:nvSpPr>
        <p:spPr>
          <a:xfrm>
            <a:off x="1904452" y="2029031"/>
            <a:ext cx="2666908" cy="106077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E364DDB-57F1-27B4-E92B-2B1E8B69D0B5}"/>
              </a:ext>
            </a:extLst>
          </p:cNvPr>
          <p:cNvSpPr/>
          <p:nvPr/>
        </p:nvSpPr>
        <p:spPr>
          <a:xfrm flipH="1">
            <a:off x="4607254" y="2024012"/>
            <a:ext cx="2852672" cy="106077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5DD67F3-E3B8-4EF6-96AB-C7FD7FB7A186}"/>
              </a:ext>
            </a:extLst>
          </p:cNvPr>
          <p:cNvSpPr/>
          <p:nvPr/>
        </p:nvSpPr>
        <p:spPr>
          <a:xfrm flipH="1" flipV="1">
            <a:off x="4650253" y="3262873"/>
            <a:ext cx="2967553" cy="1206923"/>
          </a:xfrm>
          <a:prstGeom prst="arc">
            <a:avLst>
              <a:gd name="adj1" fmla="val 16316903"/>
              <a:gd name="adj2" fmla="val 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C1A0C72-0C71-E731-2CD0-546A64F13040}"/>
              </a:ext>
            </a:extLst>
          </p:cNvPr>
          <p:cNvSpPr/>
          <p:nvPr/>
        </p:nvSpPr>
        <p:spPr>
          <a:xfrm flipV="1">
            <a:off x="1526195" y="3273628"/>
            <a:ext cx="3144144" cy="1206923"/>
          </a:xfrm>
          <a:prstGeom prst="arc">
            <a:avLst>
              <a:gd name="adj1" fmla="val 16316903"/>
              <a:gd name="adj2" fmla="val 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D8F59C8-9ADD-282E-A75D-D5EAC76FE367}"/>
              </a:ext>
            </a:extLst>
          </p:cNvPr>
          <p:cNvSpPr/>
          <p:nvPr/>
        </p:nvSpPr>
        <p:spPr>
          <a:xfrm>
            <a:off x="522814" y="1439674"/>
            <a:ext cx="2703112" cy="130373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Thời gian thành lập câu lạc bộ: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15/10/2022</a:t>
            </a:r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A1BC55-FCD6-BC40-F68E-EB75D2FDD5A8}"/>
              </a:ext>
            </a:extLst>
          </p:cNvPr>
          <p:cNvSpPr/>
          <p:nvPr/>
        </p:nvSpPr>
        <p:spPr>
          <a:xfrm>
            <a:off x="6007927" y="1415909"/>
            <a:ext cx="2727512" cy="136992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Nơi đăng kí </a:t>
            </a:r>
          </a:p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tham gia: 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Văn phòng 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nhà trường</a:t>
            </a:r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08AF30-A41A-E02A-4CAF-B3ADEE776B2C}"/>
              </a:ext>
            </a:extLst>
          </p:cNvPr>
          <p:cNvSpPr/>
          <p:nvPr/>
        </p:nvSpPr>
        <p:spPr>
          <a:xfrm>
            <a:off x="6034502" y="3918799"/>
            <a:ext cx="2700937" cy="138399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Thời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hạn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đăng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kí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: </a:t>
            </a:r>
            <a:endParaRPr lang="en-US" sz="2100" b="1" dirty="0" smtClean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2100" b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từ</a:t>
            </a:r>
            <a:r>
              <a:rPr lang="en-US" sz="2100" b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1/10/2022 </a:t>
            </a:r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đến</a:t>
            </a:r>
            <a:endParaRPr lang="en-US" sz="2100" b="1" dirty="0">
              <a:solidFill>
                <a:srgbClr val="FF000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10/10/2022</a:t>
            </a:r>
          </a:p>
          <a:p>
            <a:pPr algn="ctr"/>
            <a:endParaRPr lang="en-US" sz="2100" b="1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9D19E0-076B-8FF6-27D6-AD6F0AB7A42A}"/>
              </a:ext>
            </a:extLst>
          </p:cNvPr>
          <p:cNvSpPr/>
          <p:nvPr/>
        </p:nvSpPr>
        <p:spPr>
          <a:xfrm>
            <a:off x="522814" y="3908001"/>
            <a:ext cx="2763276" cy="144342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Nơi tìm hiểu</a:t>
            </a:r>
          </a:p>
          <a:p>
            <a:pPr algn="ctr"/>
            <a:r>
              <a:rPr lang="en-US" sz="2100" b="1">
                <a:solidFill>
                  <a:srgbClr val="0070C0"/>
                </a:solidFill>
                <a:latin typeface="Nunito Black" panose="00000A00000000000000" pitchFamily="2" charset="0"/>
              </a:rPr>
              <a:t> thông tin: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Trang mạng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Nunito Black" panose="00000A00000000000000" pitchFamily="2" charset="0"/>
              </a:rPr>
              <a:t>của trường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CF48E0F-F846-4EF9-E13B-9CCD34984F48}"/>
              </a:ext>
            </a:extLst>
          </p:cNvPr>
          <p:cNvSpPr/>
          <p:nvPr/>
        </p:nvSpPr>
        <p:spPr>
          <a:xfrm>
            <a:off x="540735" y="1439675"/>
            <a:ext cx="2703112" cy="130373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Thời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gian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thành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lập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câu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lạc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bộ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:</a:t>
            </a:r>
          </a:p>
          <a:p>
            <a:pPr algn="ctr"/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15/10/2022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058D3A-0407-9745-4500-AA46520BF589}"/>
              </a:ext>
            </a:extLst>
          </p:cNvPr>
          <p:cNvSpPr/>
          <p:nvPr/>
        </p:nvSpPr>
        <p:spPr>
          <a:xfrm>
            <a:off x="6025847" y="1415910"/>
            <a:ext cx="2727512" cy="136992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Nơi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đăng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kí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tham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Nunito Black" panose="00000A00000000000000" pitchFamily="2" charset="0"/>
              </a:rPr>
              <a:t>gia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: </a:t>
            </a:r>
          </a:p>
          <a:p>
            <a:pPr algn="ctr"/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Văn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phòng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nhà</a:t>
            </a:r>
            <a:r>
              <a:rPr lang="en-US" sz="2100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trường</a:t>
            </a:r>
            <a:r>
              <a:rPr lang="en-US" sz="2100" b="1" dirty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D2A61-FA6A-3500-519A-BE8FC8E2F9DE}"/>
              </a:ext>
            </a:extLst>
          </p:cNvPr>
          <p:cNvSpPr/>
          <p:nvPr/>
        </p:nvSpPr>
        <p:spPr>
          <a:xfrm>
            <a:off x="6214819" y="4451858"/>
            <a:ext cx="2397419" cy="64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6F22B7C-A696-D91C-417F-BA7FE71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6" y="319352"/>
            <a:ext cx="8744989" cy="93864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2775" b="1" dirty="0">
                <a:solidFill>
                  <a:srgbClr val="FFFF00"/>
                </a:solidFill>
                <a:latin typeface="Nunito Black" panose="00000A00000000000000" pitchFamily="2" charset="0"/>
              </a:rPr>
              <a:t> </a:t>
            </a:r>
            <a:r>
              <a:rPr lang="vi-VN" sz="3000" dirty="0">
                <a:solidFill>
                  <a:srgbClr val="FF0000"/>
                </a:solidFill>
              </a:rPr>
              <a:t>b. Nêu rõ những thông tin được thể hiện trong nội dung của thông báo</a:t>
            </a:r>
            <a:r>
              <a:rPr lang="vi-VN" sz="3000" dirty="0" smtClean="0">
                <a:solidFill>
                  <a:srgbClr val="FF0000"/>
                </a:solidFill>
              </a:rPr>
              <a:t>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52400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1843365" y="517432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524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577934" y="1240224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-698003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988" y="1196697"/>
            <a:ext cx="5510769" cy="969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1126" y="1087634"/>
            <a:ext cx="1791093" cy="105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11126" y="1316554"/>
            <a:ext cx="274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t</a:t>
            </a:r>
            <a:r>
              <a:rPr lang="en-US" sz="3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hông</a:t>
            </a:r>
            <a:r>
              <a:rPr lang="en-US" sz="3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báo</a:t>
            </a:r>
            <a:endParaRPr lang="en-US" sz="3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0" y="59190"/>
            <a:ext cx="8983744" cy="1524513"/>
            <a:chOff x="1451041" y="378854"/>
            <a:chExt cx="10245548" cy="829145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245548" cy="829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988733" y="455991"/>
              <a:ext cx="9568096" cy="65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</a:t>
              </a:r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đăng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kí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cuộc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cấp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cờ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lội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,…).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ý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516755" y="2089125"/>
            <a:ext cx="8466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641108" y="4120450"/>
            <a:ext cx="3674294" cy="2688725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9336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1819" y="4416448"/>
            <a:ext cx="3028949" cy="1903476"/>
            <a:chOff x="6340842" y="295206"/>
            <a:chExt cx="3943349" cy="2515432"/>
          </a:xfrm>
        </p:grpSpPr>
        <p:sp>
          <p:nvSpPr>
            <p:cNvPr id="10" name="Cloud Callout 9"/>
            <p:cNvSpPr/>
            <p:nvPr/>
          </p:nvSpPr>
          <p:spPr>
            <a:xfrm flipH="1">
              <a:off x="6340842" y="295206"/>
              <a:ext cx="3943349" cy="2515432"/>
            </a:xfrm>
            <a:prstGeom prst="cloudCallout">
              <a:avLst>
                <a:gd name="adj1" fmla="val 57358"/>
                <a:gd name="adj2" fmla="val 5348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4209" y="1001782"/>
              <a:ext cx="3376613" cy="69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1051619" y="557784"/>
            <a:ext cx="2460352" cy="27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6755" y="941982"/>
            <a:ext cx="2742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793" t="3811" r="9155" b="1646"/>
          <a:stretch/>
        </p:blipFill>
        <p:spPr>
          <a:xfrm>
            <a:off x="-118371" y="25788"/>
            <a:ext cx="698518" cy="7500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3398165" y="1963134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2875922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4985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6164870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505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EFD5FF-807C-423E-AC7F-5A519E53AD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84" y="-102242"/>
            <a:ext cx="1582582" cy="1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11" y="212582"/>
            <a:ext cx="10266256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942117" y="1691131"/>
            <a:ext cx="75456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 BÁO VỀ CUỘC THI CỜ 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 sinh đăng kí tham gia cuộc thi với giáo viên chủ nhiệm.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 kí: từ ngày 15/10/2022 đến ngày 30/10/2022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 Huệ Linh </a:t>
            </a: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52400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781050" y="541330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1194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1240054" y="1132779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-698003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344" y="1006117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B4C2A-A271-4623-9658-63377EC5A1DF}"/>
              </a:ext>
            </a:extLst>
          </p:cNvPr>
          <p:cNvSpPr txBox="1"/>
          <p:nvPr/>
        </p:nvSpPr>
        <p:spPr>
          <a:xfrm>
            <a:off x="3076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063"/>
            <a:ext cx="7894755" cy="878292"/>
          </a:xfrm>
          <a:prstGeom prst="rect">
            <a:avLst/>
          </a:prstGeom>
        </p:spPr>
      </p:pic>
      <p:pic>
        <p:nvPicPr>
          <p:cNvPr id="18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5" y="5356297"/>
            <a:ext cx="1024369" cy="15017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54" y="2851054"/>
            <a:ext cx="427846" cy="436033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4608478" y="2789388"/>
            <a:ext cx="412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27" y="3920329"/>
            <a:ext cx="427846" cy="436033"/>
          </a:xfrm>
          <a:prstGeom prst="rect">
            <a:avLst/>
          </a:prstGeom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4608478" y="3743495"/>
            <a:ext cx="3518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viên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nghe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góp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ý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sửa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lỗi</a:t>
            </a:r>
            <a:endParaRPr lang="zh-CN" altLang="en-US" sz="28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4597647" y="5087066"/>
            <a:ext cx="3297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49" y="5097243"/>
            <a:ext cx="427846" cy="436033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295162" y="1507631"/>
            <a:ext cx="68322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40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5" y="3359839"/>
            <a:ext cx="2918035" cy="16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33763" y="230968"/>
            <a:ext cx="7326533" cy="933026"/>
            <a:chOff x="2873170" y="925800"/>
            <a:chExt cx="4342058" cy="2185113"/>
          </a:xfrm>
        </p:grpSpPr>
        <p:sp>
          <p:nvSpPr>
            <p:cNvPr id="13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</a:endParaRPr>
            </a:p>
          </p:txBody>
        </p:sp>
        <p:sp>
          <p:nvSpPr>
            <p:cNvPr id="14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21260" y="101429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>
                <a:buClr>
                  <a:prstClr val="black"/>
                </a:buClr>
              </a:pP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7793" t="3811" r="9155" b="1646"/>
          <a:stretch/>
        </p:blipFill>
        <p:spPr>
          <a:xfrm>
            <a:off x="265577" y="73214"/>
            <a:ext cx="698518" cy="750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922203" y="687276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35846" y="667927"/>
            <a:ext cx="1749888" cy="19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10239" y="1021873"/>
            <a:ext cx="971775" cy="2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7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2898573" y="2846895"/>
            <a:ext cx="5048224" cy="2529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7" y="2902106"/>
            <a:ext cx="3180173" cy="4033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37" y="3002162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3" t="831" r="34507" b="88198"/>
          <a:stretch/>
        </p:blipFill>
        <p:spPr>
          <a:xfrm>
            <a:off x="14564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" y="3863792"/>
            <a:ext cx="2582478" cy="3275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778133" y="571652"/>
            <a:ext cx="79864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800" b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4800" b="1" u="sng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600" u="sng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257" y="361212"/>
            <a:ext cx="1329560" cy="100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1" y="0"/>
            <a:ext cx="9144000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" y="801138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6004638" y="2850673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70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927" y="4227796"/>
            <a:ext cx="1969366" cy="2516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80" y="4189143"/>
            <a:ext cx="1820047" cy="2629214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477043" y="540828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075910" y="5648393"/>
            <a:ext cx="1456502" cy="1005738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02410" y="5536620"/>
            <a:ext cx="1444169" cy="997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377426" y="3794820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1288056" y="603906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0" y="-13970"/>
            <a:ext cx="9966100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2816448" y="1125691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5" y="1717198"/>
            <a:ext cx="4505700" cy="14159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1159237" y="543767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  <a:defRPr/>
              </a:pPr>
              <a:r>
                <a:rPr lang="vi-VN" sz="36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 ... ngày ... tháng ... năm...</a:t>
              </a:r>
              <a:endPara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682371" y="3525357"/>
            <a:ext cx="8461629" cy="1363551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71" y="3740502"/>
            <a:ext cx="8291887" cy="11237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956" y="-228600"/>
            <a:ext cx="957547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243" y="2785073"/>
            <a:ext cx="7032096" cy="1525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490" y="4041748"/>
            <a:ext cx="3193645" cy="30423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09270" y="-84856"/>
            <a:ext cx="549172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</a:rPr>
              <a:t>4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537" y="1361055"/>
            <a:ext cx="7102401" cy="1409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081156" y="1696399"/>
            <a:ext cx="459134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Nắm được cách bước viết bản  thông báo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9538" y="4263254"/>
            <a:ext cx="7257849" cy="14360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54" y="165178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099" y="3083113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54" y="4441233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88255" y="3189462"/>
            <a:ext cx="448424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Biết viết thông báo đơn giản theo hướng dẫn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1976407" y="4589244"/>
            <a:ext cx="48784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cực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chia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-65988" y="-13967"/>
            <a:ext cx="10772088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53" y="4219071"/>
            <a:ext cx="2034422" cy="2599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" y="4219071"/>
            <a:ext cx="1774203" cy="2562989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1203986" y="974529"/>
            <a:ext cx="7185869" cy="156201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1623116" y="1187608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1786937" y="1304363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146902" y="5691105"/>
            <a:ext cx="1392677" cy="961666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52227" y="5598077"/>
            <a:ext cx="1414606" cy="976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6939526" y="3837006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5428" y="1181645"/>
            <a:ext cx="5978584" cy="12436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202593" y="178971"/>
            <a:ext cx="7004147" cy="521176"/>
            <a:chOff x="2828050" y="925800"/>
            <a:chExt cx="4387178" cy="2185113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828050" y="95444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thông báo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59" y="756221"/>
            <a:ext cx="6648192" cy="35873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793" t="3811" r="9155" b="1646"/>
          <a:stretch/>
        </p:blipFill>
        <p:spPr>
          <a:xfrm>
            <a:off x="443411" y="201058"/>
            <a:ext cx="698518" cy="75004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748565" y="649224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3878" y="649224"/>
            <a:ext cx="1325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59" y="4225901"/>
            <a:ext cx="6326321" cy="26615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59168" y="3433064"/>
            <a:ext cx="2084832" cy="1288679"/>
            <a:chOff x="-210312" y="2816352"/>
            <a:chExt cx="2084832" cy="1288679"/>
          </a:xfrm>
        </p:grpSpPr>
        <p:sp>
          <p:nvSpPr>
            <p:cNvPr id="2" name="Cloud Callout 1"/>
            <p:cNvSpPr/>
            <p:nvPr/>
          </p:nvSpPr>
          <p:spPr>
            <a:xfrm>
              <a:off x="-210312" y="2816352"/>
              <a:ext cx="1897460" cy="1288679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3045192"/>
              <a:ext cx="187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0902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11679" y="563509"/>
            <a:ext cx="9232905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-885313" y="78809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6757557" y="677327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-1023103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236" y="48351"/>
            <a:ext cx="1423333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4796693" y="2166746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3551046" y="3300173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01883" y="4035714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3031130" y="1788041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781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459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257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334" y="1939894"/>
            <a:ext cx="2337016" cy="1736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11587" y="5173008"/>
            <a:ext cx="3616446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63807" y="1700781"/>
            <a:ext cx="2575583" cy="1736646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Nêu thông tin được thể hiện trong nội dung của thông báo</a:t>
            </a:r>
            <a:endParaRPr lang="vi-VN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98" y="4956721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7418253" y="3537715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858" y="-85238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165" y="4251442"/>
            <a:ext cx="1387696" cy="17729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990" y="3804905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8294584" y="5490093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265599" y="4486854"/>
            <a:ext cx="1043958" cy="7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19963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2B7C-A696-D91C-417F-BA7FE71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16" y="1040117"/>
            <a:ext cx="5683885" cy="651809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a.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Sắp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xếp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các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phần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sau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theo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thứ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tự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của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bản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thông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2775" b="1" dirty="0" err="1">
                <a:solidFill>
                  <a:srgbClr val="FF0000"/>
                </a:solidFill>
                <a:latin typeface="Nunito Black" panose="00000A00000000000000" pitchFamily="2" charset="0"/>
              </a:rPr>
              <a:t>báo</a:t>
            </a:r>
            <a: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  <a:t>.</a:t>
            </a:r>
            <a:br>
              <a:rPr lang="en-US" sz="2775" b="1" dirty="0">
                <a:solidFill>
                  <a:srgbClr val="FF0000"/>
                </a:solidFill>
                <a:latin typeface="Nunito Black" panose="00000A00000000000000" pitchFamily="2" charset="0"/>
              </a:rPr>
            </a:br>
            <a:r>
              <a:rPr lang="en-US" sz="2775" b="1" dirty="0">
                <a:solidFill>
                  <a:srgbClr val="FFC000"/>
                </a:solidFill>
                <a:latin typeface="Nunito Black" panose="00000A00000000000000" pitchFamily="2" charset="0"/>
              </a:rPr>
              <a:t/>
            </a:r>
            <a:br>
              <a:rPr lang="en-US" sz="2775" b="1" dirty="0">
                <a:solidFill>
                  <a:srgbClr val="FFC000"/>
                </a:solidFill>
                <a:latin typeface="Nunito Black" panose="00000A00000000000000" pitchFamily="2" charset="0"/>
              </a:rPr>
            </a:br>
            <a:endParaRPr lang="en-US" sz="2775" b="1" dirty="0">
              <a:solidFill>
                <a:srgbClr val="FFC000"/>
              </a:solidFill>
              <a:latin typeface="Nunito Black" panose="00000A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507F8A-4B26-4BA4-C328-628B9772685D}"/>
              </a:ext>
            </a:extLst>
          </p:cNvPr>
          <p:cNvSpPr/>
          <p:nvPr/>
        </p:nvSpPr>
        <p:spPr>
          <a:xfrm>
            <a:off x="40500" y="2336020"/>
            <a:ext cx="2140246" cy="6210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unito Black" panose="00000A00000000000000" pitchFamily="2" charset="0"/>
              </a:rPr>
              <a:t>Nội dung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DDD7E4-C03C-C993-95B2-B8C0BA9F57D6}"/>
              </a:ext>
            </a:extLst>
          </p:cNvPr>
          <p:cNvSpPr/>
          <p:nvPr/>
        </p:nvSpPr>
        <p:spPr>
          <a:xfrm>
            <a:off x="2180745" y="2360688"/>
            <a:ext cx="1800396" cy="6210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unito Black" panose="00000A00000000000000" pitchFamily="2" charset="0"/>
              </a:rPr>
              <a:t>Tiêu đề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2B5C79-25A5-00E4-3E66-4161ABDABB9B}"/>
              </a:ext>
            </a:extLst>
          </p:cNvPr>
          <p:cNvSpPr/>
          <p:nvPr/>
        </p:nvSpPr>
        <p:spPr>
          <a:xfrm>
            <a:off x="4001389" y="2355756"/>
            <a:ext cx="2354387" cy="621000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Nunito Black" panose="00000A00000000000000" pitchFamily="2" charset="0"/>
              </a:rPr>
              <a:t>Người viết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ED42178-DC09-A8A2-D772-F525B129B2B4}"/>
              </a:ext>
            </a:extLst>
          </p:cNvPr>
          <p:cNvSpPr/>
          <p:nvPr/>
        </p:nvSpPr>
        <p:spPr>
          <a:xfrm>
            <a:off x="2886280" y="3010933"/>
            <a:ext cx="355235" cy="579653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7388393-0CD8-AFBF-8972-5178FCFFB2C9}"/>
              </a:ext>
            </a:extLst>
          </p:cNvPr>
          <p:cNvSpPr/>
          <p:nvPr/>
        </p:nvSpPr>
        <p:spPr>
          <a:xfrm>
            <a:off x="2903326" y="4309347"/>
            <a:ext cx="355235" cy="57965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4785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1 3.33333E-6 L -0.01171 0.00023 C 0.00612 0.02291 -0.00273 0.01018 0.01928 0.04514 C 0.0224 0.05 0.02474 0.05648 0.02839 0.05995 C 0.06276 0.09398 0.02006 0.05023 0.05287 0.08865 C 0.05756 0.09398 0.0629 0.09791 0.06758 0.10347 C 0.07032 0.10694 0.07214 0.11273 0.07487 0.1162 C 0.07878 0.12152 0.08321 0.125 0.08711 0.12986 C 0.09102 0.13541 0.09467 0.1412 0.0987 0.14652 C 0.10625 0.15694 0.11355 0.16828 0.12201 0.17662 C 0.12344 0.17824 0.12487 0.17916 0.12631 0.18102 C 0.12748 0.18217 0.128 0.18495 0.1293 0.18634 C 0.13425 0.19143 0.13972 0.19537 0.14506 0.19977 C 0.14766 0.20208 0.15079 0.20301 0.153 0.20625 C 0.15456 0.20833 0.15573 0.21111 0.1573 0.2125 C 0.1629 0.21689 0.16875 0.21967 0.17435 0.22314 C 0.18086 0.22731 0.17904 0.22592 0.18542 0.22847 C 0.18672 0.22986 0.1879 0.23102 0.1892 0.23171 C 0.19063 0.23264 0.19245 0.23287 0.19401 0.23379 C 0.19545 0.23449 0.19675 0.23541 0.19831 0.23564 C 0.19896 0.23634 0.19948 0.2368 0.20013 0.23703 C 0.20196 0.23796 0.20378 0.23796 0.20573 0.23912 C 0.21446 0.24375 0.21029 0.24328 0.21381 0.24328 L 0.21381 0.24375 " pathEditMode="relative" rAng="0" ptsTypes="AAAAAAA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3.95833E-6 0.00023 C -0.0086 0.02315 -0.01628 0.04792 -0.02539 0.07014 C -0.03112 0.08403 -0.03842 0.09444 -0.04467 0.10741 C -0.05026 0.11944 -0.05521 0.1338 -0.06094 0.14583 C -0.13477 0.29931 -0.06797 0.15694 -0.11042 0.23958 C -0.12136 0.26111 -0.13256 0.28241 -0.14284 0.30532 C -0.14792 0.31667 -0.15248 0.32801 -0.15769 0.33843 C -0.16329 0.35 -0.16901 0.36088 -0.17513 0.37153 C -0.21029 0.43357 -0.15847 0.33542 -0.19818 0.40995 C -0.21732 0.44607 -0.20404 0.425 -0.22006 0.44884 C -0.22032 0.45 -0.22058 0.45162 -0.22097 0.45301 C -0.22409 0.46366 -0.22292 0.45671 -0.22396 0.46389 C -0.22448 0.47361 -0.22618 0.50069 -0.22448 0.50926 C -0.22383 0.51204 -0.22201 0.50579 -0.22045 0.50486 C -0.21967 0.50417 -0.21875 0.50486 -0.21797 0.50486 L -0.21602 0.50255 " pathEditMode="relative" rAng="0" ptsTypes="AAAAAAAAAAAAAAA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7" grpId="0" animBg="1"/>
      <p:bldP spid="7" grpId="1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id="{B77ADBBF-5023-4EBC-04B0-8D55FF676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9" r="9089" b="18338"/>
          <a:stretch/>
        </p:blipFill>
        <p:spPr bwMode="auto">
          <a:xfrm flipH="1">
            <a:off x="4923527" y="857250"/>
            <a:ext cx="422047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22B7C-A696-D91C-417F-BA7FE71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20" y="1673756"/>
            <a:ext cx="4828035" cy="2181072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2775" b="1" dirty="0">
                <a:solidFill>
                  <a:srgbClr val="FFFF00"/>
                </a:solidFill>
                <a:latin typeface="Nunito Black" panose="00000A00000000000000" pitchFamily="2" charset="0"/>
              </a:rPr>
              <a:t> </a:t>
            </a:r>
            <a:r>
              <a:rPr lang="vi-VN" sz="3000" dirty="0">
                <a:solidFill>
                  <a:srgbClr val="FF0000"/>
                </a:solidFill>
              </a:rPr>
              <a:t>b. Nêu rõ những thông tin được thể hiện trong nội dung của thông báo.</a:t>
            </a:r>
            <a:br>
              <a:rPr lang="vi-VN" sz="3000" dirty="0">
                <a:solidFill>
                  <a:srgbClr val="FF0000"/>
                </a:solidFill>
              </a:rPr>
            </a:b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18505995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515</Words>
  <Application>Microsoft Office PowerPoint</Application>
  <PresentationFormat>On-screen Show (4:3)</PresentationFormat>
  <Paragraphs>93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45" baseType="lpstr">
      <vt:lpstr>等线</vt:lpstr>
      <vt:lpstr>Microsoft YaHei</vt:lpstr>
      <vt:lpstr>Microsoft YaHei</vt:lpstr>
      <vt:lpstr>宋体</vt:lpstr>
      <vt:lpstr>Arial</vt:lpstr>
      <vt:lpstr>Arial Black</vt:lpstr>
      <vt:lpstr>Arial-Rounded</vt:lpstr>
      <vt:lpstr>Calibri</vt:lpstr>
      <vt:lpstr>Calibri Light</vt:lpstr>
      <vt:lpstr>Gloria Hallelujah</vt:lpstr>
      <vt:lpstr>MTD Anydore</vt:lpstr>
      <vt:lpstr>Nunito Black</vt:lpstr>
      <vt:lpstr>Pattaya</vt:lpstr>
      <vt:lpstr>SVN-Cookies</vt:lpstr>
      <vt:lpstr>SVN-Gretoon</vt:lpstr>
      <vt:lpstr>SVN-SAF</vt:lpstr>
      <vt:lpstr>Times New Roman</vt:lpstr>
      <vt:lpstr>字魂105号-简雅黑</vt:lpstr>
      <vt:lpstr>方正清刻本悦宋简体</vt:lpstr>
      <vt:lpstr>方正粗圆_GBK</vt:lpstr>
      <vt:lpstr>1_Office 主题</vt:lpstr>
      <vt:lpstr>2_jeppt.com</vt:lpstr>
      <vt:lpstr>自定义设计方案</vt:lpstr>
      <vt:lpstr>Office 主题</vt:lpstr>
      <vt:lpstr>1_自定义设计方案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Sắp xếp các phần sau theo thứ tự của bản thông báo.  </vt:lpstr>
      <vt:lpstr> b. Nêu rõ những thông tin được thể hiện trong nội dung của thông báo. </vt:lpstr>
      <vt:lpstr> b. Nêu rõ những thông tin được thể hiện trong nội dung của thông báo.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39</cp:revision>
  <dcterms:created xsi:type="dcterms:W3CDTF">2022-06-29T03:01:49Z</dcterms:created>
  <dcterms:modified xsi:type="dcterms:W3CDTF">2022-10-23T14:16:54Z</dcterms:modified>
</cp:coreProperties>
</file>