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753" r:id="rId2"/>
    <p:sldMasterId id="2147483758" r:id="rId3"/>
  </p:sldMasterIdLst>
  <p:notesMasterIdLst>
    <p:notesMasterId r:id="rId22"/>
  </p:notesMasterIdLst>
  <p:sldIdLst>
    <p:sldId id="258" r:id="rId4"/>
    <p:sldId id="876" r:id="rId5"/>
    <p:sldId id="261" r:id="rId6"/>
    <p:sldId id="340" r:id="rId7"/>
    <p:sldId id="327" r:id="rId8"/>
    <p:sldId id="447" r:id="rId9"/>
    <p:sldId id="874" r:id="rId10"/>
    <p:sldId id="875" r:id="rId11"/>
    <p:sldId id="873" r:id="rId12"/>
    <p:sldId id="329" r:id="rId13"/>
    <p:sldId id="330" r:id="rId14"/>
    <p:sldId id="331" r:id="rId15"/>
    <p:sldId id="339" r:id="rId16"/>
    <p:sldId id="332" r:id="rId17"/>
    <p:sldId id="334" r:id="rId18"/>
    <p:sldId id="283" r:id="rId19"/>
    <p:sldId id="280" r:id="rId20"/>
    <p:sldId id="337" r:id="rId21"/>
  </p:sldIdLst>
  <p:sldSz cx="12192000" cy="6858000"/>
  <p:notesSz cx="6858000" cy="9144000"/>
  <p:embeddedFontLst>
    <p:embeddedFont>
      <p:font typeface="等线" panose="02010600030101010101" pitchFamily="2" charset="-122"/>
      <p:regular r:id="rId23"/>
    </p:embeddedFont>
    <p:embeddedFont>
      <p:font typeface="微软雅黑" panose="020B0503020204020204" pitchFamily="34" charset="-122"/>
      <p:regular r:id="rId24"/>
      <p:bold r:id="rId25"/>
    </p:embeddedFont>
    <p:embeddedFont>
      <p:font typeface="Calibri" panose="020F0502020204030204" pitchFamily="34" charset="0"/>
      <p:regular r:id="rId26"/>
      <p:bold r:id="rId27"/>
      <p:italic r:id="rId28"/>
      <p:boldItalic r:id="rId29"/>
    </p:embeddedFont>
    <p:embeddedFont>
      <p:font typeface="Calibri Light" panose="020F0302020204030204" pitchFamily="34" charset="0"/>
      <p:regular r:id="rId30"/>
      <p:italic r:id="rId31"/>
    </p:embeddedFont>
    <p:embeddedFont>
      <p:font typeface="Cambria" panose="02040503050406030204" pitchFamily="18" charset="0"/>
      <p:regular r:id="rId32"/>
      <p:bold r:id="rId33"/>
      <p:italic r:id="rId34"/>
      <p:boldItalic r:id="rId35"/>
    </p:embeddedFont>
    <p:embeddedFont>
      <p:font typeface="Nunito Black" pitchFamily="2" charset="0"/>
      <p:bold r:id="rId36"/>
      <p:boldItalic r:id="rId37"/>
    </p:embeddedFont>
  </p:embeddedFontLst>
  <p:custDataLst>
    <p:tags r:id="rId38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FF"/>
    <a:srgbClr val="FF7C80"/>
    <a:srgbClr val="FFFFCC"/>
    <a:srgbClr val="CCCCFF"/>
    <a:srgbClr val="FFF18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7" autoAdjust="0"/>
    <p:restoredTop sz="94660"/>
  </p:normalViewPr>
  <p:slideViewPr>
    <p:cSldViewPr snapToGrid="0">
      <p:cViewPr varScale="1">
        <p:scale>
          <a:sx n="109" d="100"/>
          <a:sy n="109" d="100"/>
        </p:scale>
        <p:origin x="67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font" Target="fonts/font4.fntdata"/><Relationship Id="rId39" Type="http://schemas.openxmlformats.org/officeDocument/2006/relationships/presProps" Target="presProps.xml"/><Relationship Id="rId21" Type="http://schemas.openxmlformats.org/officeDocument/2006/relationships/slide" Target="slides/slide18.xml"/><Relationship Id="rId34" Type="http://schemas.openxmlformats.org/officeDocument/2006/relationships/font" Target="fonts/font12.fntdata"/><Relationship Id="rId42" Type="http://schemas.openxmlformats.org/officeDocument/2006/relationships/tableStyles" Target="tableStyle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font" Target="fonts/font7.fntdata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font" Target="fonts/font15.fntdata"/><Relationship Id="rId40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font" Target="fonts/font14.fntdata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9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font" Target="fonts/font13.fntdata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ACE53E-E608-4552-B4E3-99B6EEC2AA4B}" type="datetimeFigureOut">
              <a:rPr lang="en-US" smtClean="0"/>
              <a:t>10/21/2024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654EF8-5F51-4FF4-9343-DAB1A9228A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59684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12762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38893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0990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6.png"/><Relationship Id="rId4" Type="http://schemas.openxmlformats.org/officeDocument/2006/relationships/image" Target="../media/image10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FC0EB4-DFA1-FD37-A277-1BAAB13A19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15CC714-16C5-BDC3-1396-9FE9ACC066F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6E7300-585D-08C3-6262-48455C038B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059512-36C8-4C4A-BA50-DAA9D2B6DE4B}" type="datetimeFigureOut">
              <a:rPr lang="en-US" smtClean="0"/>
              <a:t>10/21/2024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2BCCC1-DC81-10D7-D9E7-5126604F29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B7CBC5-96B5-0DEF-7DB3-E71C6A41E5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30B93-D1D3-48B8-B4BD-F741C87CFD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35056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4A7125-BFAD-4D3D-7EB7-BCFAECD24C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C1D2C89-6DBD-94DA-2997-3BC9A5F591E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0F0632-85A4-EB03-8EAF-7DAB06D0F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059512-36C8-4C4A-BA50-DAA9D2B6DE4B}" type="datetimeFigureOut">
              <a:rPr lang="en-US" smtClean="0"/>
              <a:t>10/21/2024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6A9BA0-A841-FE14-0840-C0C1F9FBBF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764951-6912-4E6B-41E5-8389646E06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30B93-D1D3-48B8-B4BD-F741C87CFD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43716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2E46E98-903B-0134-4795-F6FF28CBFDF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D29DE01-9C59-CDE5-A11C-877DC1B993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7A6776-75D3-94A0-E639-FE14C5496C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059512-36C8-4C4A-BA50-DAA9D2B6DE4B}" type="datetimeFigureOut">
              <a:rPr lang="en-US" smtClean="0"/>
              <a:t>10/21/2024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8044CF-991B-E87E-B452-3871516001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9DA656-CCDC-B9F4-C428-42F98BABC5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30B93-D1D3-48B8-B4BD-F741C87CFD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3666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>
            <a:extLst>
              <a:ext uri="{FF2B5EF4-FFF2-40B4-BE49-F238E27FC236}">
                <a16:creationId xmlns:a16="http://schemas.microsoft.com/office/drawing/2014/main" id="{85366578-62B3-43F0-BF15-42AAAE82056F}"/>
              </a:ext>
            </a:extLst>
          </p:cNvPr>
          <p:cNvSpPr/>
          <p:nvPr userDrawn="1"/>
        </p:nvSpPr>
        <p:spPr>
          <a:xfrm>
            <a:off x="412282" y="440088"/>
            <a:ext cx="11495238" cy="622273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0A074D3B-6AF1-4152-8150-BFFC54279F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704"/>
          <a:stretch/>
        </p:blipFill>
        <p:spPr>
          <a:xfrm>
            <a:off x="548226" y="440088"/>
            <a:ext cx="907281" cy="923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6048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505FF91C-443D-4959-B3F6-4D3A6ABD3A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183" b="2192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28E34E09-8FAE-4D8A-8A7E-9A6E64BBB4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4" t="46481" r="43412" b="7037"/>
          <a:stretch/>
        </p:blipFill>
        <p:spPr>
          <a:xfrm>
            <a:off x="570230" y="2533286"/>
            <a:ext cx="2705100" cy="4324714"/>
          </a:xfrm>
          <a:prstGeom prst="rect">
            <a:avLst/>
          </a:prstGeom>
        </p:spPr>
      </p:pic>
      <p:sp>
        <p:nvSpPr>
          <p:cNvPr id="17" name="椭圆 16">
            <a:extLst>
              <a:ext uri="{FF2B5EF4-FFF2-40B4-BE49-F238E27FC236}">
                <a16:creationId xmlns:a16="http://schemas.microsoft.com/office/drawing/2014/main" id="{3FC618AA-6C1F-408C-B788-D6D2B5219871}"/>
              </a:ext>
            </a:extLst>
          </p:cNvPr>
          <p:cNvSpPr/>
          <p:nvPr userDrawn="1"/>
        </p:nvSpPr>
        <p:spPr>
          <a:xfrm>
            <a:off x="3275330" y="929275"/>
            <a:ext cx="6325870" cy="4090399"/>
          </a:xfrm>
          <a:prstGeom prst="ellipse">
            <a:avLst/>
          </a:prstGeom>
          <a:solidFill>
            <a:schemeClr val="bg1"/>
          </a:solidFill>
          <a:ln>
            <a:solidFill>
              <a:srgbClr val="FDA02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33DCBCEE-5818-42F5-AF4A-BCFF85B3FF8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0842"/>
          <a:stretch/>
        </p:blipFill>
        <p:spPr>
          <a:xfrm>
            <a:off x="8458200" y="4456042"/>
            <a:ext cx="3022600" cy="2401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4302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84361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34EFB7D8-F8FE-4A6B-807E-96B9AB6410CB}"/>
              </a:ext>
            </a:extLst>
          </p:cNvPr>
          <p:cNvSpPr/>
          <p:nvPr userDrawn="1"/>
        </p:nvSpPr>
        <p:spPr>
          <a:xfrm>
            <a:off x="412282" y="440088"/>
            <a:ext cx="11495238" cy="622273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8D2700CA-F649-4EEE-969D-4A4133F1A6E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1917700" cy="19812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B62E54EE-AD81-4C0F-A791-1C8D905E66A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3619" y="850900"/>
            <a:ext cx="2608164" cy="1970879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BFE7E2C0-858F-46F1-A9A5-86C28BC0975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1060" y="2917792"/>
            <a:ext cx="3500120" cy="3500120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3B953025-45E5-417A-A32A-E3DE0A6332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46" t="2592" b="79630"/>
          <a:stretch/>
        </p:blipFill>
        <p:spPr>
          <a:xfrm>
            <a:off x="1026391" y="2672884"/>
            <a:ext cx="1212844" cy="897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914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505FF91C-443D-4959-B3F6-4D3A6ABD3A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183" b="2192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28E34E09-8FAE-4D8A-8A7E-9A6E64BBB4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4" t="46481" r="43412" b="7037"/>
          <a:stretch/>
        </p:blipFill>
        <p:spPr>
          <a:xfrm>
            <a:off x="570230" y="2533286"/>
            <a:ext cx="2705100" cy="4324714"/>
          </a:xfrm>
          <a:prstGeom prst="rect">
            <a:avLst/>
          </a:prstGeom>
        </p:spPr>
      </p:pic>
      <p:sp>
        <p:nvSpPr>
          <p:cNvPr id="17" name="椭圆 16">
            <a:extLst>
              <a:ext uri="{FF2B5EF4-FFF2-40B4-BE49-F238E27FC236}">
                <a16:creationId xmlns:a16="http://schemas.microsoft.com/office/drawing/2014/main" id="{3FC618AA-6C1F-408C-B788-D6D2B5219871}"/>
              </a:ext>
            </a:extLst>
          </p:cNvPr>
          <p:cNvSpPr/>
          <p:nvPr userDrawn="1"/>
        </p:nvSpPr>
        <p:spPr>
          <a:xfrm>
            <a:off x="3275330" y="929275"/>
            <a:ext cx="6325870" cy="4090399"/>
          </a:xfrm>
          <a:prstGeom prst="ellipse">
            <a:avLst/>
          </a:prstGeom>
          <a:solidFill>
            <a:schemeClr val="bg1"/>
          </a:solidFill>
          <a:ln>
            <a:solidFill>
              <a:srgbClr val="FDA02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33DCBCEE-5818-42F5-AF4A-BCFF85B3FF8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0842"/>
          <a:stretch/>
        </p:blipFill>
        <p:spPr>
          <a:xfrm>
            <a:off x="8458200" y="4456042"/>
            <a:ext cx="3022600" cy="2401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1822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>
            <a:extLst>
              <a:ext uri="{FF2B5EF4-FFF2-40B4-BE49-F238E27FC236}">
                <a16:creationId xmlns:a16="http://schemas.microsoft.com/office/drawing/2014/main" id="{85366578-62B3-43F0-BF15-42AAAE82056F}"/>
              </a:ext>
            </a:extLst>
          </p:cNvPr>
          <p:cNvSpPr/>
          <p:nvPr userDrawn="1"/>
        </p:nvSpPr>
        <p:spPr>
          <a:xfrm>
            <a:off x="412282" y="440088"/>
            <a:ext cx="11495238" cy="622273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0A074D3B-6AF1-4152-8150-BFFC54279F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704"/>
          <a:stretch/>
        </p:blipFill>
        <p:spPr>
          <a:xfrm>
            <a:off x="548226" y="440088"/>
            <a:ext cx="907281" cy="923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3764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44130D-A665-472F-95E3-F9409D5424F7}" type="datetimeFigureOut">
              <a:rPr lang="en-US" smtClean="0"/>
              <a:t>10/21/2024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A103EC-B497-454C-BD75-CA1E48A1D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927662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44130D-A665-472F-95E3-F9409D5424F7}" type="datetimeFigureOut">
              <a:rPr lang="en-US" smtClean="0"/>
              <a:t>10/21/2024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A103EC-B497-454C-BD75-CA1E48A1D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90916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9C2031-5912-18BB-FBC6-7FC39CF75C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FE47A6-8BD5-4AC2-A2F2-80C85D6DF8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F81BA3-4799-7BC2-89F1-F4F1025955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059512-36C8-4C4A-BA50-DAA9D2B6DE4B}" type="datetimeFigureOut">
              <a:rPr lang="en-US" smtClean="0"/>
              <a:t>10/21/2024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82AC1A-B36D-8F3A-D2FD-32C6885E28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00A0BA-ABC8-D258-59D3-438A24BAC2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30B93-D1D3-48B8-B4BD-F741C87CFD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771521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44130D-A665-472F-95E3-F9409D5424F7}" type="datetimeFigureOut">
              <a:rPr lang="en-US" smtClean="0"/>
              <a:t>10/21/2024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A103EC-B497-454C-BD75-CA1E48A1D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884850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44130D-A665-472F-95E3-F9409D5424F7}" type="datetimeFigureOut">
              <a:rPr lang="en-US" smtClean="0"/>
              <a:t>10/21/2024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A103EC-B497-454C-BD75-CA1E48A1D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009770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44130D-A665-472F-95E3-F9409D5424F7}" type="datetimeFigureOut">
              <a:rPr lang="en-US" smtClean="0"/>
              <a:t>10/21/2024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A103EC-B497-454C-BD75-CA1E48A1D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553302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44130D-A665-472F-95E3-F9409D5424F7}" type="datetimeFigureOut">
              <a:rPr lang="en-US" smtClean="0"/>
              <a:t>10/21/2024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A103EC-B497-454C-BD75-CA1E48A1D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541876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44130D-A665-472F-95E3-F9409D5424F7}" type="datetimeFigureOut">
              <a:rPr lang="en-US" smtClean="0"/>
              <a:t>10/21/2024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A103EC-B497-454C-BD75-CA1E48A1D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138087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44130D-A665-472F-95E3-F9409D5424F7}" type="datetimeFigureOut">
              <a:rPr lang="en-US" smtClean="0"/>
              <a:t>10/21/2024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A103EC-B497-454C-BD75-CA1E48A1D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75053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44130D-A665-472F-95E3-F9409D5424F7}" type="datetimeFigureOut">
              <a:rPr lang="en-US" smtClean="0"/>
              <a:t>10/21/2024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A103EC-B497-454C-BD75-CA1E48A1D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349756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44130D-A665-472F-95E3-F9409D5424F7}" type="datetimeFigureOut">
              <a:rPr lang="en-US" smtClean="0"/>
              <a:t>10/21/2024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A103EC-B497-454C-BD75-CA1E48A1D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119896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44130D-A665-472F-95E3-F9409D5424F7}" type="datetimeFigureOut">
              <a:rPr lang="en-US" smtClean="0"/>
              <a:t>10/21/2024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A103EC-B497-454C-BD75-CA1E48A1D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476481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44130D-A665-472F-95E3-F9409D5424F7}" type="datetimeFigureOut">
              <a:rPr lang="en-US" smtClean="0"/>
              <a:t>10/21/2024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A103EC-B497-454C-BD75-CA1E48A1D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43850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C8D192-881C-54C2-1A0F-F0E4B527D3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67E728-3E9B-0C59-909D-8B56BF70AB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9C74AA-7C53-8398-1E9B-DA70A4963F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059512-36C8-4C4A-BA50-DAA9D2B6DE4B}" type="datetimeFigureOut">
              <a:rPr lang="en-US" smtClean="0"/>
              <a:t>10/21/2024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68C963-C56C-C1D3-643A-EF6B719FC7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52E34B-4E99-02BB-8377-860F3F472B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30B93-D1D3-48B8-B4BD-F741C87CFD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452422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44130D-A665-472F-95E3-F9409D5424F7}" type="datetimeFigureOut">
              <a:rPr lang="en-US" smtClean="0"/>
              <a:t>10/21/2024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A103EC-B497-454C-BD75-CA1E48A1D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148374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407428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514285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7A5025-1098-B097-3688-F3E7EB7FED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C69C66-15C1-770D-8777-D6F4C2832C5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E710C36-9300-53EB-785F-EB25ABAC305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2EC5-B5AD-9335-E39E-F432CC211B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059512-36C8-4C4A-BA50-DAA9D2B6DE4B}" type="datetimeFigureOut">
              <a:rPr lang="en-US" smtClean="0"/>
              <a:t>10/21/2024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A33A04C-9F98-6233-F02D-2877E2DB32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E941362-1BE9-90DB-B682-A7A8FFED43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30B93-D1D3-48B8-B4BD-F741C87CFD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86698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ABEE10-301E-B9CC-55F4-44CEDCDE2E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D029CD-02BE-3659-6B7C-D835677B95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FCF3474-ABF6-30F8-7590-7FC23C4B8B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7D543BC-BD0E-6845-552A-24934853BC1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160EF1B-7AAA-DC7B-4FEA-9DC5E422456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70E45C0-4D4C-1EDC-CE15-BC28340A1C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059512-36C8-4C4A-BA50-DAA9D2B6DE4B}" type="datetimeFigureOut">
              <a:rPr lang="en-US" smtClean="0"/>
              <a:t>10/21/2024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883B1B6-A1F1-E1AD-05F8-8636D72430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089EB2C-87A7-7FC1-F79A-C8484DF15C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30B93-D1D3-48B8-B4BD-F741C87CFD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88648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66B111-C340-AC6B-358C-BF4B8CB33A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B9041AA-8010-E866-F53C-C4B5B0520F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059512-36C8-4C4A-BA50-DAA9D2B6DE4B}" type="datetimeFigureOut">
              <a:rPr lang="en-US" smtClean="0"/>
              <a:t>10/21/2024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F3CB027-FEF2-8317-1D4A-CCB6A19498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9F1384A-22FD-A8FF-4D48-944F9194AA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30B93-D1D3-48B8-B4BD-F741C87CFD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40238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FD3315F-2004-226F-CBEE-D878CE98DA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059512-36C8-4C4A-BA50-DAA9D2B6DE4B}" type="datetimeFigureOut">
              <a:rPr lang="en-US" smtClean="0"/>
              <a:t>10/21/2024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94DA4AC-CCC6-5F60-A337-E73B068A08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BBD3438-9D5F-E333-237D-C2AA00E7BD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30B93-D1D3-48B8-B4BD-F741C87CFD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47771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9E2A3-EE67-B338-4BD9-546989FE5E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D157B6-1001-F562-9C8F-81C3CD3729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81F2AD1-2C70-9F07-D21E-64BC4E2236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9CDEDAE-5735-38A0-441D-97CF9227A8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059512-36C8-4C4A-BA50-DAA9D2B6DE4B}" type="datetimeFigureOut">
              <a:rPr lang="en-US" smtClean="0"/>
              <a:t>10/21/2024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EBCBCC-6A82-08CF-9736-0144EC1A6F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88D619-5B64-3DFC-AC91-82910004A8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30B93-D1D3-48B8-B4BD-F741C87CFD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43925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21C045-D789-89F1-C9C4-6209FE0C0B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CDED198-F618-9530-9F30-1ABDEE74D39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C7C0E23-C2E2-1037-BA98-CF27BADB48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7A9DD5-0372-EEB3-B549-6B907D9FF0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059512-36C8-4C4A-BA50-DAA9D2B6DE4B}" type="datetimeFigureOut">
              <a:rPr lang="en-US" smtClean="0"/>
              <a:t>10/21/2024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F29B02-1582-32AF-A374-C275E55D57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D1EA698-DB8D-F666-6149-A55425E277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30B93-D1D3-48B8-B4BD-F741C87CFD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97293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7.xml"/><Relationship Id="rId9" Type="http://schemas.openxmlformats.org/officeDocument/2006/relationships/image" Target="../media/image7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17" Type="http://schemas.openxmlformats.org/officeDocument/2006/relationships/image" Target="../media/image11.png"/><Relationship Id="rId2" Type="http://schemas.openxmlformats.org/officeDocument/2006/relationships/slideLayout" Target="../slideLayouts/slideLayout19.xml"/><Relationship Id="rId16" Type="http://schemas.openxmlformats.org/officeDocument/2006/relationships/theme" Target="../theme/theme3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32BD880-F03B-9AB8-6401-922DD4D931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64449F0-3265-66FA-3DFC-8B82CB3ECA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038603-F92D-91F0-6723-D9B4BD2FD07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059512-36C8-4C4A-BA50-DAA9D2B6DE4B}" type="datetimeFigureOut">
              <a:rPr lang="en-US" smtClean="0"/>
              <a:t>10/21/2024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966192-3EF7-BF03-BD18-9ED95271004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873E93-121E-9C2E-CF81-534582C2DA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D30B93-D1D3-48B8-B4BD-F741C87CFD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79268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80" r:id="rId12"/>
    <p:sldLayoutId id="2147483685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072758B-CE18-4BCA-9722-6B279218B12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71BA9C6C-57FD-49B0-B3FD-C4927E506B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183" b="2192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7EA2DAA-D5FA-4F17-9198-A2921ECC453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46" t="2592" b="79630"/>
          <a:stretch/>
        </p:blipFill>
        <p:spPr>
          <a:xfrm>
            <a:off x="5970276" y="520700"/>
            <a:ext cx="1648448" cy="1219200"/>
          </a:xfrm>
          <a:prstGeom prst="rect">
            <a:avLst/>
          </a:prstGeom>
        </p:spPr>
      </p:pic>
      <p:pic>
        <p:nvPicPr>
          <p:cNvPr id="5" name="Picture 4" descr="Shape&#10;&#10;Description automatically generated with medium confidence">
            <a:extLst>
              <a:ext uri="{FF2B5EF4-FFF2-40B4-BE49-F238E27FC236}">
                <a16:creationId xmlns:a16="http://schemas.microsoft.com/office/drawing/2014/main" id="{01F0BDC4-FE12-49CC-ADF9-46899A1E072D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1112" y="365125"/>
            <a:ext cx="1325564" cy="1325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01331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  <p:sldLayoutId id="2147483755" r:id="rId2"/>
    <p:sldLayoutId id="2147483756" r:id="rId3"/>
    <p:sldLayoutId id="2147483757" r:id="rId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44130D-A665-472F-95E3-F9409D5424F7}" type="datetimeFigureOut">
              <a:rPr lang="en-US" smtClean="0"/>
              <a:t>10/21/2024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A103EC-B497-454C-BD75-CA1E48A1D01F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174111" y="9086149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-25769008"/>
            <a:ext cx="4836708" cy="634889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31562423"/>
            <a:ext cx="4836708" cy="634889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69967727" y="-25769008"/>
            <a:ext cx="4836708" cy="634889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0318579" y="31562423"/>
            <a:ext cx="4836708" cy="6348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14905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9" r:id="rId1"/>
    <p:sldLayoutId id="2147483760" r:id="rId2"/>
    <p:sldLayoutId id="2147483761" r:id="rId3"/>
    <p:sldLayoutId id="2147483762" r:id="rId4"/>
    <p:sldLayoutId id="2147483763" r:id="rId5"/>
    <p:sldLayoutId id="2147483764" r:id="rId6"/>
    <p:sldLayoutId id="2147483765" r:id="rId7"/>
    <p:sldLayoutId id="2147483766" r:id="rId8"/>
    <p:sldLayoutId id="2147483767" r:id="rId9"/>
    <p:sldLayoutId id="2147483768" r:id="rId10"/>
    <p:sldLayoutId id="2147483769" r:id="rId11"/>
    <p:sldLayoutId id="2147483770" r:id="rId12"/>
    <p:sldLayoutId id="2147483771" r:id="rId13"/>
    <p:sldLayoutId id="2147483772" r:id="rId14"/>
    <p:sldLayoutId id="2147483773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7" Type="http://schemas.openxmlformats.org/officeDocument/2006/relationships/image" Target="../media/image38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em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39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Relationship Id="rId6" Type="http://schemas.openxmlformats.org/officeDocument/2006/relationships/image" Target="../media/image17.png"/><Relationship Id="rId5" Type="http://schemas.openxmlformats.org/officeDocument/2006/relationships/image" Target="../media/image20.png"/><Relationship Id="rId4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18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8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6" Type="http://schemas.openxmlformats.org/officeDocument/2006/relationships/image" Target="../media/image17.png"/><Relationship Id="rId5" Type="http://schemas.openxmlformats.org/officeDocument/2006/relationships/image" Target="../media/image20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image" Target="../media/image2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9.gif"/><Relationship Id="rId5" Type="http://schemas.openxmlformats.org/officeDocument/2006/relationships/image" Target="../media/image28.png"/><Relationship Id="rId4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7.xml"/><Relationship Id="rId5" Type="http://schemas.microsoft.com/office/2007/relationships/hdphoto" Target="../media/hdphoto4.wdp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124368" y="1298754"/>
            <a:ext cx="794326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3600" dirty="0">
                <a:solidFill>
                  <a:srgbClr val="FF0000"/>
                </a:solidFill>
                <a:latin typeface="Nunito Black" pitchFamily="2" charset="0"/>
              </a:rPr>
              <a:t>LUYỆN TẬP: </a:t>
            </a:r>
          </a:p>
          <a:p>
            <a:pPr lvl="0" algn="ctr"/>
            <a:r>
              <a:rPr lang="en-US" sz="3600" dirty="0">
                <a:solidFill>
                  <a:srgbClr val="FF0000"/>
                </a:solidFill>
                <a:latin typeface="Nunito Black" pitchFamily="2" charset="0"/>
              </a:rPr>
              <a:t>MỞ RỘNG VỐN TỪ VỀ THƯ VIỆN. CÂU CẢM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41024" y="-104522"/>
            <a:ext cx="2588912" cy="265635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125" b="96563" l="8125" r="90000">
                        <a14:foregroundMark x1="33125" y1="42031" x2="40781" y2="48281"/>
                        <a14:foregroundMark x1="61875" y1="44688" x2="72656" y2="52656"/>
                        <a14:foregroundMark x1="67656" y1="82031" x2="68594" y2="84844"/>
                        <a14:foregroundMark x1="74063" y1="81875" x2="74063" y2="81875"/>
                        <a14:foregroundMark x1="40469" y1="83750" x2="40469" y2="83750"/>
                        <a14:foregroundMark x1="46094" y1="83594" x2="46094" y2="83594"/>
                        <a14:foregroundMark x1="29688" y1="47188" x2="31094" y2="64844"/>
                        <a14:foregroundMark x1="79531" y1="54375" x2="79375" y2="63281"/>
                        <a14:foregroundMark x1="16719" y1="29844" x2="23438" y2="24219"/>
                        <a14:foregroundMark x1="47344" y1="28750" x2="43906" y2="35000"/>
                        <a14:foregroundMark x1="50156" y1="32031" x2="49375" y2="37188"/>
                        <a14:foregroundMark x1="76406" y1="35000" x2="72500" y2="4015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145268" y="2973419"/>
            <a:ext cx="4046732" cy="4046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26171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8C8302EE-D246-4AF3-A17B-AA20DF60AA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4185" y="522694"/>
            <a:ext cx="10571380" cy="85961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B1ADFA21-59C9-4D1F-9EDF-C23C3337AF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704" y="1533463"/>
            <a:ext cx="10847284" cy="4399977"/>
          </a:xfrm>
          <a:prstGeom prst="rect">
            <a:avLst/>
          </a:prstGeom>
        </p:spPr>
      </p:pic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43F98D46-46A4-4833-884B-5050299A3064}"/>
              </a:ext>
            </a:extLst>
          </p:cNvPr>
          <p:cNvCxnSpPr>
            <a:cxnSpLocks/>
          </p:cNvCxnSpPr>
          <p:nvPr/>
        </p:nvCxnSpPr>
        <p:spPr>
          <a:xfrm>
            <a:off x="1885950" y="1036155"/>
            <a:ext cx="131445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1A0AAFCE-9DC9-43B7-94FB-E7E62D8601F7}"/>
              </a:ext>
            </a:extLst>
          </p:cNvPr>
          <p:cNvCxnSpPr>
            <a:cxnSpLocks/>
          </p:cNvCxnSpPr>
          <p:nvPr/>
        </p:nvCxnSpPr>
        <p:spPr>
          <a:xfrm>
            <a:off x="5572125" y="1064730"/>
            <a:ext cx="300037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9433AC45-43C8-4D99-A4AD-E3CBD416B337}"/>
              </a:ext>
            </a:extLst>
          </p:cNvPr>
          <p:cNvCxnSpPr>
            <a:cxnSpLocks/>
          </p:cNvCxnSpPr>
          <p:nvPr/>
        </p:nvCxnSpPr>
        <p:spPr>
          <a:xfrm>
            <a:off x="8715375" y="1036155"/>
            <a:ext cx="2533650" cy="2857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1111010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13E8A963-DE9F-4B3E-81A0-D3E865D0234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25447538"/>
              </p:ext>
            </p:extLst>
          </p:nvPr>
        </p:nvGraphicFramePr>
        <p:xfrm>
          <a:off x="0" y="510395"/>
          <a:ext cx="12146282" cy="5837209"/>
        </p:xfrm>
        <a:graphic>
          <a:graphicData uri="http://schemas.openxmlformats.org/drawingml/2006/table">
            <a:tbl>
              <a:tblPr firstRow="1" bandRow="1">
                <a:tableStyleId>{C4B1156A-380E-4F78-BDF5-A606A8083BF9}</a:tableStyleId>
              </a:tblPr>
              <a:tblGrid>
                <a:gridCol w="5871757">
                  <a:extLst>
                    <a:ext uri="{9D8B030D-6E8A-4147-A177-3AD203B41FA5}">
                      <a16:colId xmlns:a16="http://schemas.microsoft.com/office/drawing/2014/main" val="3701245167"/>
                    </a:ext>
                  </a:extLst>
                </a:gridCol>
                <a:gridCol w="6274525">
                  <a:extLst>
                    <a:ext uri="{9D8B030D-6E8A-4147-A177-3AD203B41FA5}">
                      <a16:colId xmlns:a16="http://schemas.microsoft.com/office/drawing/2014/main" val="4280212298"/>
                    </a:ext>
                  </a:extLst>
                </a:gridCol>
              </a:tblGrid>
              <a:tr h="1584270"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34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4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34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ở </a:t>
                      </a:r>
                      <a:r>
                        <a:rPr lang="en-US" sz="34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tranh</a:t>
                      </a:r>
                      <a:r>
                        <a:rPr lang="en-US" sz="34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34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4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34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ở </a:t>
                      </a:r>
                      <a:r>
                        <a:rPr lang="en-US" sz="34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tranh</a:t>
                      </a:r>
                      <a:r>
                        <a:rPr lang="en-US" sz="34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B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42159928"/>
                  </a:ext>
                </a:extLst>
              </a:tr>
              <a:tr h="1670269">
                <a:tc>
                  <a:txBody>
                    <a:bodyPr/>
                    <a:lstStyle/>
                    <a:p>
                      <a:pPr algn="ctr"/>
                      <a:r>
                        <a:rPr lang="en-US" sz="3400" b="0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Cậu</a:t>
                      </a:r>
                      <a:r>
                        <a:rPr lang="en-US" sz="3400" b="0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400" b="0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đến</a:t>
                      </a:r>
                      <a:r>
                        <a:rPr lang="en-US" sz="3400" b="0" baseline="0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400" b="0" baseline="0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muộn</a:t>
                      </a:r>
                      <a:r>
                        <a:rPr lang="en-US" sz="3400" b="0" baseline="0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3400" b="0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0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Cậu</a:t>
                      </a:r>
                      <a:r>
                        <a:rPr lang="en-US" sz="3400" b="0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400" b="0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đến</a:t>
                      </a:r>
                      <a:r>
                        <a:rPr lang="en-US" sz="3400" b="0" baseline="0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400" b="0" baseline="0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muộn</a:t>
                      </a:r>
                      <a:r>
                        <a:rPr lang="en-US" sz="3400" b="0" baseline="0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400" b="1" baseline="0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thế</a:t>
                      </a:r>
                      <a:r>
                        <a:rPr lang="en-US" sz="3400" b="0" baseline="0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!</a:t>
                      </a:r>
                      <a:endParaRPr lang="en-US" sz="3400" b="0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51892878"/>
                  </a:ext>
                </a:extLst>
              </a:tr>
              <a:tr h="1291335">
                <a:tc>
                  <a:txBody>
                    <a:bodyPr/>
                    <a:lstStyle/>
                    <a:p>
                      <a:pPr algn="ctr"/>
                      <a:r>
                        <a:rPr lang="en-US" sz="3400" b="0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Hôm</a:t>
                      </a:r>
                      <a:r>
                        <a:rPr lang="en-US" sz="3400" b="0" baseline="0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nay </a:t>
                      </a:r>
                      <a:r>
                        <a:rPr lang="en-US" sz="3400" b="0" baseline="0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chúng</a:t>
                      </a:r>
                      <a:r>
                        <a:rPr lang="en-US" sz="3400" b="0" baseline="0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400" b="0" baseline="0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tớ</a:t>
                      </a:r>
                      <a:r>
                        <a:rPr lang="en-US" sz="3400" b="0" baseline="0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400" b="0" baseline="0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chơi</a:t>
                      </a:r>
                      <a:r>
                        <a:rPr lang="en-US" sz="3400" b="0" baseline="0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400" b="0" baseline="0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vui</a:t>
                      </a:r>
                      <a:r>
                        <a:rPr lang="en-US" sz="3400" b="0" baseline="0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3400" b="0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0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Hôm</a:t>
                      </a:r>
                      <a:r>
                        <a:rPr lang="en-US" sz="3400" b="0" baseline="0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nay </a:t>
                      </a:r>
                      <a:r>
                        <a:rPr lang="en-US" sz="3400" b="0" baseline="0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chúng</a:t>
                      </a:r>
                      <a:r>
                        <a:rPr lang="en-US" sz="3400" b="0" baseline="0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400" b="0" baseline="0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tớ</a:t>
                      </a:r>
                      <a:r>
                        <a:rPr lang="en-US" sz="3400" b="0" baseline="0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400" b="0" baseline="0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chơi</a:t>
                      </a:r>
                      <a:r>
                        <a:rPr lang="en-US" sz="3400" b="0" baseline="0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400" b="0" baseline="0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vui</a:t>
                      </a:r>
                      <a:r>
                        <a:rPr lang="en-US" sz="3400" b="0" baseline="0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400" b="1" baseline="0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lắm</a:t>
                      </a:r>
                      <a:r>
                        <a:rPr lang="en-US" sz="3400" b="0" baseline="0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!</a:t>
                      </a:r>
                      <a:endParaRPr lang="en-US" sz="3400" b="0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68660233"/>
                  </a:ext>
                </a:extLst>
              </a:tr>
              <a:tr h="1291335">
                <a:tc>
                  <a:txBody>
                    <a:bodyPr/>
                    <a:lstStyle/>
                    <a:p>
                      <a:pPr algn="ctr"/>
                      <a:r>
                        <a:rPr lang="en-US" sz="3400" b="0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Cậu</a:t>
                      </a:r>
                      <a:r>
                        <a:rPr lang="en-US" sz="3400" b="0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400" b="0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</a:t>
                      </a:r>
                      <a:r>
                        <a:rPr lang="en-US" sz="3400" b="0" baseline="0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400" b="0" baseline="0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đôi</a:t>
                      </a:r>
                      <a:r>
                        <a:rPr lang="en-US" sz="3400" b="0" baseline="0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400" b="0" baseline="0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giày</a:t>
                      </a:r>
                      <a:r>
                        <a:rPr lang="en-US" sz="3400" b="0" baseline="0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400" b="0" baseline="0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này</a:t>
                      </a:r>
                      <a:r>
                        <a:rPr lang="en-US" sz="3400" b="0" baseline="0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400" b="0" baseline="0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đẹp</a:t>
                      </a:r>
                      <a:r>
                        <a:rPr lang="en-US" sz="3400" b="0" baseline="0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3400" b="0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0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Cậu</a:t>
                      </a:r>
                      <a:r>
                        <a:rPr lang="en-US" sz="3400" b="0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400" b="0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</a:t>
                      </a:r>
                      <a:r>
                        <a:rPr lang="en-US" sz="3400" b="0" baseline="0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400" b="0" baseline="0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đôi</a:t>
                      </a:r>
                      <a:r>
                        <a:rPr lang="en-US" sz="3400" b="0" baseline="0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400" b="0" baseline="0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giày</a:t>
                      </a:r>
                      <a:r>
                        <a:rPr lang="en-US" sz="3400" b="0" baseline="0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400" b="0" baseline="0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này</a:t>
                      </a:r>
                      <a:r>
                        <a:rPr lang="en-US" sz="3400" b="0" baseline="0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400" b="0" baseline="0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đẹp</a:t>
                      </a:r>
                      <a:r>
                        <a:rPr lang="en-US" sz="3400" b="0" baseline="0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400" b="1" baseline="0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quá</a:t>
                      </a:r>
                      <a:r>
                        <a:rPr lang="en-US" sz="3400" b="0" baseline="0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!</a:t>
                      </a:r>
                      <a:endParaRPr lang="en-US" sz="3400" b="0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1921916"/>
                  </a:ext>
                </a:extLst>
              </a:tr>
            </a:tbl>
          </a:graphicData>
        </a:graphic>
      </p:graphicFrame>
      <p:sp>
        <p:nvSpPr>
          <p:cNvPr id="5" name="Oval 4"/>
          <p:cNvSpPr/>
          <p:nvPr/>
        </p:nvSpPr>
        <p:spPr>
          <a:xfrm>
            <a:off x="4119150" y="2868021"/>
            <a:ext cx="274320" cy="326572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10480767" y="2651766"/>
            <a:ext cx="274320" cy="435784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11665135" y="4211540"/>
            <a:ext cx="313506" cy="441961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11351626" y="5439955"/>
            <a:ext cx="313509" cy="452846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5205545" y="4357186"/>
            <a:ext cx="274320" cy="326572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4931225" y="5666378"/>
            <a:ext cx="274320" cy="326572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/>
          <p:cNvCxnSpPr>
            <a:cxnSpLocks/>
          </p:cNvCxnSpPr>
          <p:nvPr/>
        </p:nvCxnSpPr>
        <p:spPr>
          <a:xfrm>
            <a:off x="10017760" y="3147427"/>
            <a:ext cx="572589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>
            <a:cxnSpLocks/>
          </p:cNvCxnSpPr>
          <p:nvPr/>
        </p:nvCxnSpPr>
        <p:spPr>
          <a:xfrm>
            <a:off x="11078757" y="4646023"/>
            <a:ext cx="596538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10829834" y="5926185"/>
            <a:ext cx="552993" cy="26125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E986B04A-BE94-4294-F51F-FF27FD76A046}"/>
              </a:ext>
            </a:extLst>
          </p:cNvPr>
          <p:cNvSpPr txBox="1"/>
          <p:nvPr/>
        </p:nvSpPr>
        <p:spPr>
          <a:xfrm>
            <a:off x="0" y="690880"/>
            <a:ext cx="5720080" cy="120032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503426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FE6A496B-2317-4702-B786-0C9C610C60BA}"/>
              </a:ext>
            </a:extLst>
          </p:cNvPr>
          <p:cNvGrpSpPr/>
          <p:nvPr/>
        </p:nvGrpSpPr>
        <p:grpSpPr>
          <a:xfrm>
            <a:off x="433864" y="346998"/>
            <a:ext cx="11130575" cy="1466858"/>
            <a:chOff x="6816947" y="2923790"/>
            <a:chExt cx="9979307" cy="1797122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AD11075C-2AE7-4760-84CF-CF2937F5A858}"/>
                </a:ext>
              </a:extLst>
            </p:cNvPr>
            <p:cNvGrpSpPr/>
            <p:nvPr/>
          </p:nvGrpSpPr>
          <p:grpSpPr>
            <a:xfrm>
              <a:off x="7448993" y="3258754"/>
              <a:ext cx="9347261" cy="1462158"/>
              <a:chOff x="1024380" y="3258754"/>
              <a:chExt cx="9347261" cy="1462158"/>
            </a:xfrm>
          </p:grpSpPr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0798463A-49EB-4BB3-9FDA-2897F4F34B08}"/>
                  </a:ext>
                </a:extLst>
              </p:cNvPr>
              <p:cNvSpPr/>
              <p:nvPr/>
            </p:nvSpPr>
            <p:spPr>
              <a:xfrm>
                <a:off x="1024380" y="3258754"/>
                <a:ext cx="9347261" cy="1462158"/>
              </a:xfrm>
              <a:prstGeom prst="rect">
                <a:avLst/>
              </a:prstGeom>
              <a:gradFill flip="none" rotWithShape="1">
                <a:gsLst>
                  <a:gs pos="0">
                    <a:srgbClr val="FFFF00">
                      <a:tint val="66000"/>
                      <a:satMod val="160000"/>
                    </a:srgbClr>
                  </a:gs>
                  <a:gs pos="50000">
                    <a:srgbClr val="FFFF00">
                      <a:tint val="44500"/>
                      <a:satMod val="160000"/>
                    </a:srgbClr>
                  </a:gs>
                  <a:gs pos="100000">
                    <a:srgbClr val="FFFF00">
                      <a:tint val="23500"/>
                      <a:satMod val="160000"/>
                    </a:srgbClr>
                  </a:gs>
                </a:gsLst>
                <a:lin ang="13500000" scaled="1"/>
                <a:tileRect/>
              </a:gradFill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P001 5 hàng" panose="020B0603050302020204" pitchFamily="34" charset="0"/>
                </a:endParaRPr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EFA99AB9-7E7F-49FB-9B86-C2D10E7A96EE}"/>
                  </a:ext>
                </a:extLst>
              </p:cNvPr>
              <p:cNvSpPr txBox="1"/>
              <p:nvPr/>
            </p:nvSpPr>
            <p:spPr>
              <a:xfrm>
                <a:off x="1240566" y="3401158"/>
                <a:ext cx="9131074" cy="7918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3600" b="0" i="0" dirty="0">
                    <a:solidFill>
                      <a:srgbClr val="000000"/>
                    </a:solidFill>
                    <a:effectLst/>
                    <a:latin typeface="HP001 5 hàng" panose="020B0603050302020204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3. </a:t>
                </a:r>
                <a:r>
                  <a:rPr lang="en-US" sz="3600" b="0" i="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Từ</a:t>
                </a:r>
                <a:r>
                  <a:rPr lang="en-US" sz="3600" b="0" i="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 in </a:t>
                </a:r>
                <a:r>
                  <a:rPr lang="en-US" sz="3600" b="0" i="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đậm</a:t>
                </a:r>
                <a:r>
                  <a:rPr lang="en-US" sz="3600" b="0" i="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 ở </a:t>
                </a:r>
                <a:r>
                  <a:rPr lang="en-US" sz="3600" b="0" i="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bài</a:t>
                </a:r>
                <a:r>
                  <a:rPr lang="en-US" sz="3600" b="0" i="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0" i="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tập</a:t>
                </a:r>
                <a:r>
                  <a:rPr lang="en-US" sz="3600" b="0" i="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 2 </a:t>
                </a:r>
                <a:r>
                  <a:rPr lang="en-US" sz="3600" b="0" i="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bổ</a:t>
                </a:r>
                <a:r>
                  <a:rPr lang="en-US" sz="3600" b="0" i="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 sung </a:t>
                </a:r>
                <a:r>
                  <a:rPr lang="en-US" sz="3600" b="0" i="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điều</a:t>
                </a:r>
                <a:r>
                  <a:rPr lang="en-US" sz="3600" b="0" i="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0" i="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gì</a:t>
                </a:r>
                <a:r>
                  <a:rPr lang="en-US" sz="3600" b="0" i="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0" i="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cho</a:t>
                </a:r>
                <a:r>
                  <a:rPr lang="en-US" sz="3600" b="0" i="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0" i="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câu</a:t>
                </a:r>
                <a:r>
                  <a:rPr lang="en-US" sz="3600" b="0" i="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?</a:t>
                </a:r>
                <a:endParaRPr kumimoji="0" lang="vi-VN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8" name="图片 2">
              <a:extLst>
                <a:ext uri="{FF2B5EF4-FFF2-40B4-BE49-F238E27FC236}">
                  <a16:creationId xmlns:a16="http://schemas.microsoft.com/office/drawing/2014/main" id="{C2A6763F-E8BE-49C6-8D2B-02EE66BACB6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797177">
              <a:off x="6816947" y="2923790"/>
              <a:ext cx="964725" cy="1358900"/>
            </a:xfrm>
            <a:prstGeom prst="rect">
              <a:avLst/>
            </a:prstGeom>
          </p:spPr>
        </p:pic>
      </p:grp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7745B044-42C1-4851-92CD-35D5A24AC077}"/>
              </a:ext>
            </a:extLst>
          </p:cNvPr>
          <p:cNvSpPr/>
          <p:nvPr/>
        </p:nvSpPr>
        <p:spPr>
          <a:xfrm>
            <a:off x="922996" y="2351500"/>
            <a:ext cx="3011918" cy="122037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xúc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người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7F320214-E8AE-4518-B838-9CCE1CBD4A81}"/>
              </a:ext>
            </a:extLst>
          </p:cNvPr>
          <p:cNvSpPr/>
          <p:nvPr/>
        </p:nvSpPr>
        <p:spPr>
          <a:xfrm>
            <a:off x="4515939" y="2351499"/>
            <a:ext cx="2910516" cy="1220375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mong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muốn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người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BC5022CB-03A6-4655-A7AE-C40D7E9694FF}"/>
              </a:ext>
            </a:extLst>
          </p:cNvPr>
          <p:cNvSpPr/>
          <p:nvPr/>
        </p:nvSpPr>
        <p:spPr>
          <a:xfrm>
            <a:off x="7928881" y="2351499"/>
            <a:ext cx="3635555" cy="1220375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Nội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dung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kể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tả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giới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thiệu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3EE0B480-5E14-4D62-827D-9BE86D7887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2996" y="3683727"/>
            <a:ext cx="10874143" cy="2950456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2171027B-D0A6-4D7D-9B6F-201C96563CB3}"/>
              </a:ext>
            </a:extLst>
          </p:cNvPr>
          <p:cNvSpPr/>
          <p:nvPr/>
        </p:nvSpPr>
        <p:spPr>
          <a:xfrm>
            <a:off x="596888" y="1971086"/>
            <a:ext cx="3664133" cy="19812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4D6EB1D1-AB8F-4108-BC0F-EAD6B072B5D4}"/>
              </a:ext>
            </a:extLst>
          </p:cNvPr>
          <p:cNvCxnSpPr>
            <a:cxnSpLocks/>
          </p:cNvCxnSpPr>
          <p:nvPr/>
        </p:nvCxnSpPr>
        <p:spPr>
          <a:xfrm>
            <a:off x="2434320" y="1274281"/>
            <a:ext cx="185737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89C83F41-A7DC-49D2-9F06-0AEC0F7D8507}"/>
              </a:ext>
            </a:extLst>
          </p:cNvPr>
          <p:cNvCxnSpPr>
            <a:cxnSpLocks/>
          </p:cNvCxnSpPr>
          <p:nvPr/>
        </p:nvCxnSpPr>
        <p:spPr>
          <a:xfrm>
            <a:off x="6430464" y="1274281"/>
            <a:ext cx="292254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91272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13E8A963-DE9F-4B3E-81A0-D3E865D0234E}"/>
              </a:ext>
            </a:extLst>
          </p:cNvPr>
          <p:cNvGraphicFramePr>
            <a:graphicFrameLocks noGrp="1"/>
          </p:cNvGraphicFramePr>
          <p:nvPr/>
        </p:nvGraphicFramePr>
        <p:xfrm>
          <a:off x="0" y="510395"/>
          <a:ext cx="12146282" cy="5837209"/>
        </p:xfrm>
        <a:graphic>
          <a:graphicData uri="http://schemas.openxmlformats.org/drawingml/2006/table">
            <a:tbl>
              <a:tblPr firstRow="1" bandRow="1">
                <a:tableStyleId>{C4B1156A-380E-4F78-BDF5-A606A8083BF9}</a:tableStyleId>
              </a:tblPr>
              <a:tblGrid>
                <a:gridCol w="5871757">
                  <a:extLst>
                    <a:ext uri="{9D8B030D-6E8A-4147-A177-3AD203B41FA5}">
                      <a16:colId xmlns:a16="http://schemas.microsoft.com/office/drawing/2014/main" val="3701245167"/>
                    </a:ext>
                  </a:extLst>
                </a:gridCol>
                <a:gridCol w="6274525">
                  <a:extLst>
                    <a:ext uri="{9D8B030D-6E8A-4147-A177-3AD203B41FA5}">
                      <a16:colId xmlns:a16="http://schemas.microsoft.com/office/drawing/2014/main" val="4280212298"/>
                    </a:ext>
                  </a:extLst>
                </a:gridCol>
              </a:tblGrid>
              <a:tr h="1584270"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34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4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34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ở </a:t>
                      </a:r>
                      <a:r>
                        <a:rPr lang="en-US" sz="34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tranh</a:t>
                      </a:r>
                      <a:r>
                        <a:rPr lang="en-US" sz="34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34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4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34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ở </a:t>
                      </a:r>
                      <a:r>
                        <a:rPr lang="en-US" sz="34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tranh</a:t>
                      </a:r>
                      <a:r>
                        <a:rPr lang="en-US" sz="34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B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42159928"/>
                  </a:ext>
                </a:extLst>
              </a:tr>
              <a:tr h="1670269">
                <a:tc>
                  <a:txBody>
                    <a:bodyPr/>
                    <a:lstStyle/>
                    <a:p>
                      <a:pPr algn="ctr"/>
                      <a:r>
                        <a:rPr lang="en-US" sz="3400" b="0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Cậu</a:t>
                      </a:r>
                      <a:r>
                        <a:rPr lang="en-US" sz="3400" b="0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400" b="0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đến</a:t>
                      </a:r>
                      <a:r>
                        <a:rPr lang="en-US" sz="3400" b="0" baseline="0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400" b="0" baseline="0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muộn</a:t>
                      </a:r>
                      <a:r>
                        <a:rPr lang="en-US" sz="3400" b="0" baseline="0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3400" b="0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0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Cậu</a:t>
                      </a:r>
                      <a:r>
                        <a:rPr lang="en-US" sz="3400" b="0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400" b="0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đến</a:t>
                      </a:r>
                      <a:r>
                        <a:rPr lang="en-US" sz="3400" b="0" baseline="0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400" b="0" baseline="0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muộn</a:t>
                      </a:r>
                      <a:r>
                        <a:rPr lang="en-US" sz="3400" b="0" baseline="0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400" b="1" baseline="0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thế</a:t>
                      </a:r>
                      <a:r>
                        <a:rPr lang="en-US" sz="3400" b="0" baseline="0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!</a:t>
                      </a:r>
                      <a:endParaRPr lang="en-US" sz="3400" b="0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51892878"/>
                  </a:ext>
                </a:extLst>
              </a:tr>
              <a:tr h="1291335">
                <a:tc>
                  <a:txBody>
                    <a:bodyPr/>
                    <a:lstStyle/>
                    <a:p>
                      <a:pPr algn="ctr"/>
                      <a:r>
                        <a:rPr lang="en-US" sz="3400" b="0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Hôm</a:t>
                      </a:r>
                      <a:r>
                        <a:rPr lang="en-US" sz="3400" b="0" baseline="0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nay </a:t>
                      </a:r>
                      <a:r>
                        <a:rPr lang="en-US" sz="3400" b="0" baseline="0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chúng</a:t>
                      </a:r>
                      <a:r>
                        <a:rPr lang="en-US" sz="3400" b="0" baseline="0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400" b="0" baseline="0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tớ</a:t>
                      </a:r>
                      <a:r>
                        <a:rPr lang="en-US" sz="3400" b="0" baseline="0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400" b="0" baseline="0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chơi</a:t>
                      </a:r>
                      <a:r>
                        <a:rPr lang="en-US" sz="3400" b="0" baseline="0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400" b="0" baseline="0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vui</a:t>
                      </a:r>
                      <a:r>
                        <a:rPr lang="en-US" sz="3400" b="0" baseline="0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3400" b="0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0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Hôm</a:t>
                      </a:r>
                      <a:r>
                        <a:rPr lang="en-US" sz="3400" b="0" baseline="0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nay </a:t>
                      </a:r>
                      <a:r>
                        <a:rPr lang="en-US" sz="3400" b="0" baseline="0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chúng</a:t>
                      </a:r>
                      <a:r>
                        <a:rPr lang="en-US" sz="3400" b="0" baseline="0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400" b="0" baseline="0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tớ</a:t>
                      </a:r>
                      <a:r>
                        <a:rPr lang="en-US" sz="3400" b="0" baseline="0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400" b="0" baseline="0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chơi</a:t>
                      </a:r>
                      <a:r>
                        <a:rPr lang="en-US" sz="3400" b="0" baseline="0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400" b="0" baseline="0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vui</a:t>
                      </a:r>
                      <a:r>
                        <a:rPr lang="en-US" sz="3400" b="0" baseline="0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400" b="1" baseline="0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lắm</a:t>
                      </a:r>
                      <a:r>
                        <a:rPr lang="en-US" sz="3400" b="0" baseline="0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!</a:t>
                      </a:r>
                      <a:endParaRPr lang="en-US" sz="3400" b="0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68660233"/>
                  </a:ext>
                </a:extLst>
              </a:tr>
              <a:tr h="1291335">
                <a:tc>
                  <a:txBody>
                    <a:bodyPr/>
                    <a:lstStyle/>
                    <a:p>
                      <a:pPr algn="ctr"/>
                      <a:r>
                        <a:rPr lang="en-US" sz="3400" b="0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Cậu</a:t>
                      </a:r>
                      <a:r>
                        <a:rPr lang="en-US" sz="3400" b="0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400" b="0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</a:t>
                      </a:r>
                      <a:r>
                        <a:rPr lang="en-US" sz="3400" b="0" baseline="0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400" b="0" baseline="0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đôi</a:t>
                      </a:r>
                      <a:r>
                        <a:rPr lang="en-US" sz="3400" b="0" baseline="0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400" b="0" baseline="0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giày</a:t>
                      </a:r>
                      <a:r>
                        <a:rPr lang="en-US" sz="3400" b="0" baseline="0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400" b="0" baseline="0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này</a:t>
                      </a:r>
                      <a:r>
                        <a:rPr lang="en-US" sz="3400" b="0" baseline="0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400" b="0" baseline="0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đẹp</a:t>
                      </a:r>
                      <a:r>
                        <a:rPr lang="en-US" sz="3400" b="0" baseline="0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3400" b="0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0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Cậu</a:t>
                      </a:r>
                      <a:r>
                        <a:rPr lang="en-US" sz="3400" b="0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400" b="0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</a:t>
                      </a:r>
                      <a:r>
                        <a:rPr lang="en-US" sz="3400" b="0" baseline="0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400" b="0" baseline="0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đôi</a:t>
                      </a:r>
                      <a:r>
                        <a:rPr lang="en-US" sz="3400" b="0" baseline="0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400" b="0" baseline="0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giày</a:t>
                      </a:r>
                      <a:r>
                        <a:rPr lang="en-US" sz="3400" b="0" baseline="0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400" b="0" baseline="0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này</a:t>
                      </a:r>
                      <a:r>
                        <a:rPr lang="en-US" sz="3400" b="0" baseline="0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400" b="0" baseline="0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đẹp</a:t>
                      </a:r>
                      <a:r>
                        <a:rPr lang="en-US" sz="3400" b="0" baseline="0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400" b="1" baseline="0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quá</a:t>
                      </a:r>
                      <a:r>
                        <a:rPr lang="en-US" sz="3400" b="0" baseline="0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!</a:t>
                      </a:r>
                      <a:endParaRPr lang="en-US" sz="3400" b="0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1921916"/>
                  </a:ext>
                </a:extLst>
              </a:tr>
            </a:tbl>
          </a:graphicData>
        </a:graphic>
      </p:graphicFrame>
      <p:sp>
        <p:nvSpPr>
          <p:cNvPr id="6" name="Oval 5"/>
          <p:cNvSpPr/>
          <p:nvPr/>
        </p:nvSpPr>
        <p:spPr>
          <a:xfrm>
            <a:off x="10480767" y="2651766"/>
            <a:ext cx="274320" cy="435784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11665135" y="4211540"/>
            <a:ext cx="313506" cy="441961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11351626" y="5439955"/>
            <a:ext cx="313509" cy="452846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/>
          <p:cNvCxnSpPr>
            <a:cxnSpLocks/>
          </p:cNvCxnSpPr>
          <p:nvPr/>
        </p:nvCxnSpPr>
        <p:spPr>
          <a:xfrm>
            <a:off x="10017760" y="3147427"/>
            <a:ext cx="572589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>
            <a:cxnSpLocks/>
          </p:cNvCxnSpPr>
          <p:nvPr/>
        </p:nvCxnSpPr>
        <p:spPr>
          <a:xfrm>
            <a:off x="11078757" y="4646023"/>
            <a:ext cx="596538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10829834" y="5926185"/>
            <a:ext cx="552993" cy="26125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E986B04A-BE94-4294-F51F-FF27FD76A046}"/>
              </a:ext>
            </a:extLst>
          </p:cNvPr>
          <p:cNvSpPr txBox="1"/>
          <p:nvPr/>
        </p:nvSpPr>
        <p:spPr>
          <a:xfrm>
            <a:off x="152400" y="690880"/>
            <a:ext cx="5567680" cy="120032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1E34DBD-499B-B8BA-FCCE-E1E3483BF978}"/>
              </a:ext>
            </a:extLst>
          </p:cNvPr>
          <p:cNvSpPr txBox="1"/>
          <p:nvPr/>
        </p:nvSpPr>
        <p:spPr>
          <a:xfrm>
            <a:off x="6178458" y="690881"/>
            <a:ext cx="5720080" cy="120032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793689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FE6A496B-2317-4702-B786-0C9C610C60BA}"/>
              </a:ext>
            </a:extLst>
          </p:cNvPr>
          <p:cNvGrpSpPr/>
          <p:nvPr/>
        </p:nvGrpSpPr>
        <p:grpSpPr>
          <a:xfrm>
            <a:off x="394675" y="356524"/>
            <a:ext cx="11130575" cy="1512429"/>
            <a:chOff x="6816947" y="2923790"/>
            <a:chExt cx="9979307" cy="1852953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AD11075C-2AE7-4760-84CF-CF2937F5A858}"/>
                </a:ext>
              </a:extLst>
            </p:cNvPr>
            <p:cNvGrpSpPr/>
            <p:nvPr/>
          </p:nvGrpSpPr>
          <p:grpSpPr>
            <a:xfrm>
              <a:off x="7448993" y="3258754"/>
              <a:ext cx="9347261" cy="1517989"/>
              <a:chOff x="1024380" y="3258754"/>
              <a:chExt cx="9347261" cy="1517989"/>
            </a:xfrm>
          </p:grpSpPr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0798463A-49EB-4BB3-9FDA-2897F4F34B08}"/>
                  </a:ext>
                </a:extLst>
              </p:cNvPr>
              <p:cNvSpPr/>
              <p:nvPr/>
            </p:nvSpPr>
            <p:spPr>
              <a:xfrm>
                <a:off x="1024380" y="3258754"/>
                <a:ext cx="9347261" cy="1462158"/>
              </a:xfrm>
              <a:prstGeom prst="rect">
                <a:avLst/>
              </a:prstGeom>
              <a:gradFill flip="none" rotWithShape="1">
                <a:gsLst>
                  <a:gs pos="0">
                    <a:srgbClr val="FFFF00">
                      <a:tint val="66000"/>
                      <a:satMod val="160000"/>
                    </a:srgbClr>
                  </a:gs>
                  <a:gs pos="50000">
                    <a:srgbClr val="FFFF00">
                      <a:tint val="44500"/>
                      <a:satMod val="160000"/>
                    </a:srgbClr>
                  </a:gs>
                  <a:gs pos="100000">
                    <a:srgbClr val="FFFF00">
                      <a:tint val="23500"/>
                      <a:satMod val="160000"/>
                    </a:srgbClr>
                  </a:gs>
                </a:gsLst>
                <a:lin ang="13500000" scaled="1"/>
                <a:tileRect/>
              </a:gradFill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+mn-ea"/>
                  <a:cs typeface="+mn-cs"/>
                </a:endParaRPr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EFA99AB9-7E7F-49FB-9B86-C2D10E7A96EE}"/>
                  </a:ext>
                </a:extLst>
              </p:cNvPr>
              <p:cNvSpPr txBox="1"/>
              <p:nvPr/>
            </p:nvSpPr>
            <p:spPr>
              <a:xfrm>
                <a:off x="1351250" y="3306160"/>
                <a:ext cx="8693519" cy="14705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4. </a:t>
                </a:r>
                <a:r>
                  <a:rPr kumimoji="0" lang="vi-VN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j-lt"/>
                    <a:ea typeface="Arial-Rounded" panose="020B0500000000000000" pitchFamily="34" charset="0"/>
                    <a:cs typeface="Arial-Rounded" panose="020B0500000000000000" pitchFamily="34" charset="0"/>
                  </a:rPr>
                  <a:t>Chuyển các câu dưới đây thành câu cảm</a:t>
                </a:r>
                <a:endPara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j-lt"/>
                    <a:ea typeface="Arial-Rounded" panose="020B0500000000000000" pitchFamily="34" charset="0"/>
                    <a:cs typeface="Arial-Rounded" panose="020B0500000000000000" pitchFamily="34" charset="0"/>
                  </a:rPr>
                  <a:t> (theo mẫu).</a:t>
                </a:r>
              </a:p>
            </p:txBody>
          </p:sp>
        </p:grpSp>
        <p:pic>
          <p:nvPicPr>
            <p:cNvPr id="8" name="图片 2">
              <a:extLst>
                <a:ext uri="{FF2B5EF4-FFF2-40B4-BE49-F238E27FC236}">
                  <a16:creationId xmlns:a16="http://schemas.microsoft.com/office/drawing/2014/main" id="{C2A6763F-E8BE-49C6-8D2B-02EE66BACB6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797177">
              <a:off x="6816947" y="2923790"/>
              <a:ext cx="964725" cy="1358900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B247129C-053E-4393-9D8E-017E71C52AEC}"/>
              </a:ext>
            </a:extLst>
          </p:cNvPr>
          <p:cNvSpPr txBox="1"/>
          <p:nvPr/>
        </p:nvSpPr>
        <p:spPr>
          <a:xfrm>
            <a:off x="1213378" y="2205588"/>
            <a:ext cx="70469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dirty="0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M: </a:t>
            </a:r>
            <a:r>
              <a:rPr lang="vi-VN" sz="3200" dirty="0">
                <a:solidFill>
                  <a:srgbClr val="0070C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Quyển từ điển này hữu ích</a:t>
            </a:r>
            <a:r>
              <a:rPr lang="en-US" sz="3200" dirty="0">
                <a:solidFill>
                  <a:srgbClr val="0070C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r>
              <a:rPr lang="vi-VN" sz="3200" dirty="0">
                <a:solidFill>
                  <a:srgbClr val="0070C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endParaRPr lang="en-US" sz="3200" dirty="0">
              <a:solidFill>
                <a:srgbClr val="0070C0"/>
              </a:solidFill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DD34814-B81C-49D3-98A6-DD86D2122D06}"/>
              </a:ext>
            </a:extLst>
          </p:cNvPr>
          <p:cNvCxnSpPr/>
          <p:nvPr/>
        </p:nvCxnSpPr>
        <p:spPr>
          <a:xfrm>
            <a:off x="8707210" y="1226656"/>
            <a:ext cx="159067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B247129C-053E-4393-9D8E-017E71C52AEC}"/>
              </a:ext>
            </a:extLst>
          </p:cNvPr>
          <p:cNvSpPr txBox="1"/>
          <p:nvPr/>
        </p:nvSpPr>
        <p:spPr>
          <a:xfrm>
            <a:off x="1213378" y="3502821"/>
            <a:ext cx="704695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dirty="0">
                <a:solidFill>
                  <a:srgbClr val="0070C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a. Bạn ấy đọc nhiều sách.</a:t>
            </a:r>
          </a:p>
          <a:p>
            <a:pPr algn="just"/>
            <a:r>
              <a:rPr lang="vi-VN" sz="3200" dirty="0">
                <a:solidFill>
                  <a:srgbClr val="0070C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b. Thư viện trường mình rộng.</a:t>
            </a:r>
          </a:p>
          <a:p>
            <a:pPr algn="just"/>
            <a:r>
              <a:rPr lang="vi-VN" sz="3200" dirty="0">
                <a:solidFill>
                  <a:srgbClr val="0070C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c. Thư viện đón</a:t>
            </a:r>
            <a:r>
              <a:rPr lang="en-US" sz="3200" dirty="0">
                <a:solidFill>
                  <a:srgbClr val="0070C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g</a:t>
            </a:r>
            <a:r>
              <a:rPr lang="vi-VN" sz="3200" dirty="0">
                <a:solidFill>
                  <a:srgbClr val="0070C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cửa muộn.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247129C-053E-4393-9D8E-017E71C52AEC}"/>
              </a:ext>
            </a:extLst>
          </p:cNvPr>
          <p:cNvSpPr txBox="1"/>
          <p:nvPr/>
        </p:nvSpPr>
        <p:spPr>
          <a:xfrm>
            <a:off x="1213378" y="2834610"/>
            <a:ext cx="70469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dirty="0">
                <a:solidFill>
                  <a:srgbClr val="0070C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=&gt; Quyển từ điển này hữu ích </a:t>
            </a:r>
            <a:r>
              <a:rPr lang="vi-VN" sz="3200" dirty="0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quá!</a:t>
            </a:r>
          </a:p>
        </p:txBody>
      </p:sp>
    </p:spTree>
    <p:extLst>
      <p:ext uri="{BB962C8B-B14F-4D97-AF65-F5344CB8AC3E}">
        <p14:creationId xmlns:p14="http://schemas.microsoft.com/office/powerpoint/2010/main" val="42516482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/>
      <p:bldP spid="1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loud 10">
            <a:extLst>
              <a:ext uri="{FF2B5EF4-FFF2-40B4-BE49-F238E27FC236}">
                <a16:creationId xmlns:a16="http://schemas.microsoft.com/office/drawing/2014/main" id="{CFB3F545-67D2-4E85-B546-86E9AE4DF57B}"/>
              </a:ext>
            </a:extLst>
          </p:cNvPr>
          <p:cNvSpPr/>
          <p:nvPr/>
        </p:nvSpPr>
        <p:spPr>
          <a:xfrm>
            <a:off x="496014" y="1638507"/>
            <a:ext cx="3190874" cy="1990725"/>
          </a:xfrm>
          <a:prstGeom prst="cloud">
            <a:avLst/>
          </a:prstGeom>
          <a:solidFill>
            <a:srgbClr val="92D050"/>
          </a:solidFill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Nội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dung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Left Brace 11">
            <a:extLst>
              <a:ext uri="{FF2B5EF4-FFF2-40B4-BE49-F238E27FC236}">
                <a16:creationId xmlns:a16="http://schemas.microsoft.com/office/drawing/2014/main" id="{C9EBE800-4998-4CCC-AFBA-6372C97F4D18}"/>
              </a:ext>
            </a:extLst>
          </p:cNvPr>
          <p:cNvSpPr/>
          <p:nvPr/>
        </p:nvSpPr>
        <p:spPr>
          <a:xfrm>
            <a:off x="3686888" y="1476582"/>
            <a:ext cx="438149" cy="2757488"/>
          </a:xfrm>
          <a:prstGeom prst="leftBrace">
            <a:avLst>
              <a:gd name="adj1" fmla="val 21586"/>
              <a:gd name="adj2" fmla="val 49549"/>
            </a:avLst>
          </a:prstGeom>
          <a:noFill/>
          <a:ln w="57150" cap="flat" cmpd="sng" algn="ctr">
            <a:solidFill>
              <a:srgbClr val="E05489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8FACB30-A434-4FEA-BDE3-074565CAD8AB}"/>
              </a:ext>
            </a:extLst>
          </p:cNvPr>
          <p:cNvSpPr/>
          <p:nvPr/>
        </p:nvSpPr>
        <p:spPr>
          <a:xfrm>
            <a:off x="4125035" y="619760"/>
            <a:ext cx="2407341" cy="1614060"/>
          </a:xfrm>
          <a:prstGeom prst="rect">
            <a:avLst/>
          </a:prstGeom>
          <a:solidFill>
            <a:srgbClr val="92D050"/>
          </a:solidFill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ngữ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thư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viện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1DFA8DC-9A35-43F3-BB9C-0DB6DDD0967C}"/>
              </a:ext>
            </a:extLst>
          </p:cNvPr>
          <p:cNvSpPr/>
          <p:nvPr/>
        </p:nvSpPr>
        <p:spPr>
          <a:xfrm>
            <a:off x="4125035" y="3814970"/>
            <a:ext cx="2407341" cy="1031078"/>
          </a:xfrm>
          <a:prstGeom prst="rect">
            <a:avLst/>
          </a:prstGeom>
          <a:solidFill>
            <a:srgbClr val="92D050"/>
          </a:solidFill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cảm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2934432-A689-44E9-BCB0-BA1523419B85}"/>
              </a:ext>
            </a:extLst>
          </p:cNvPr>
          <p:cNvCxnSpPr>
            <a:cxnSpLocks/>
          </p:cNvCxnSpPr>
          <p:nvPr/>
        </p:nvCxnSpPr>
        <p:spPr>
          <a:xfrm flipV="1">
            <a:off x="6532376" y="3564965"/>
            <a:ext cx="761998" cy="771525"/>
          </a:xfrm>
          <a:prstGeom prst="line">
            <a:avLst/>
          </a:prstGeom>
          <a:noFill/>
          <a:ln w="57150" cap="flat" cmpd="sng" algn="ctr">
            <a:solidFill>
              <a:srgbClr val="E05489"/>
            </a:solidFill>
            <a:prstDash val="solid"/>
            <a:miter lim="800000"/>
          </a:ln>
          <a:effectLst/>
        </p:spPr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80831C0C-ED0F-4CCF-94CF-F2704E8A0F54}"/>
              </a:ext>
            </a:extLst>
          </p:cNvPr>
          <p:cNvSpPr/>
          <p:nvPr/>
        </p:nvSpPr>
        <p:spPr>
          <a:xfrm>
            <a:off x="7294371" y="2914650"/>
            <a:ext cx="4377675" cy="1234913"/>
          </a:xfrm>
          <a:prstGeom prst="rect">
            <a:avLst/>
          </a:prstGeom>
          <a:solidFill>
            <a:srgbClr val="92D050"/>
          </a:solidFill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Nhận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biết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cảm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FFA201E2-75AB-4982-87E3-AEFFDD476097}"/>
              </a:ext>
            </a:extLst>
          </p:cNvPr>
          <p:cNvCxnSpPr>
            <a:cxnSpLocks/>
            <a:endCxn id="20" idx="1"/>
          </p:cNvCxnSpPr>
          <p:nvPr/>
        </p:nvCxnSpPr>
        <p:spPr>
          <a:xfrm>
            <a:off x="6509807" y="4336490"/>
            <a:ext cx="784563" cy="1143993"/>
          </a:xfrm>
          <a:prstGeom prst="line">
            <a:avLst/>
          </a:prstGeom>
          <a:noFill/>
          <a:ln w="57150" cap="flat" cmpd="sng" algn="ctr">
            <a:solidFill>
              <a:srgbClr val="E05489"/>
            </a:solidFill>
            <a:prstDash val="solid"/>
            <a:miter lim="800000"/>
          </a:ln>
          <a:effectLst/>
        </p:spPr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B8B794A3-16E1-43AC-AFDC-F3905840FA3F}"/>
              </a:ext>
            </a:extLst>
          </p:cNvPr>
          <p:cNvSpPr/>
          <p:nvPr/>
        </p:nvSpPr>
        <p:spPr>
          <a:xfrm>
            <a:off x="7294370" y="4756583"/>
            <a:ext cx="4377676" cy="1447799"/>
          </a:xfrm>
          <a:prstGeom prst="rect">
            <a:avLst/>
          </a:prstGeom>
          <a:solidFill>
            <a:srgbClr val="92D050"/>
          </a:solidFill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Cách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huyển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kể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sang </a:t>
            </a: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cảm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3FE7B25C-C6DF-4267-A32B-2FA7C0774F02}"/>
              </a:ext>
            </a:extLst>
          </p:cNvPr>
          <p:cNvCxnSpPr>
            <a:cxnSpLocks/>
            <a:stCxn id="13" idx="3"/>
          </p:cNvCxnSpPr>
          <p:nvPr/>
        </p:nvCxnSpPr>
        <p:spPr>
          <a:xfrm>
            <a:off x="6532376" y="1426790"/>
            <a:ext cx="796578" cy="0"/>
          </a:xfrm>
          <a:prstGeom prst="line">
            <a:avLst/>
          </a:prstGeom>
          <a:noFill/>
          <a:ln w="57150" cap="flat" cmpd="sng" algn="ctr">
            <a:solidFill>
              <a:srgbClr val="E05489"/>
            </a:solidFill>
            <a:prstDash val="solid"/>
            <a:miter lim="800000"/>
          </a:ln>
          <a:effectLst/>
        </p:spPr>
      </p:cxnSp>
      <p:sp>
        <p:nvSpPr>
          <p:cNvPr id="22" name="Rectangle 21">
            <a:extLst>
              <a:ext uri="{FF2B5EF4-FFF2-40B4-BE49-F238E27FC236}">
                <a16:creationId xmlns:a16="http://schemas.microsoft.com/office/drawing/2014/main" id="{73F5565C-1E41-47EB-A30F-DD6F65AAD4D3}"/>
              </a:ext>
            </a:extLst>
          </p:cNvPr>
          <p:cNvSpPr/>
          <p:nvPr/>
        </p:nvSpPr>
        <p:spPr>
          <a:xfrm>
            <a:off x="7328954" y="710585"/>
            <a:ext cx="4308508" cy="1314450"/>
          </a:xfrm>
          <a:prstGeom prst="rect">
            <a:avLst/>
          </a:prstGeom>
          <a:solidFill>
            <a:srgbClr val="92D050"/>
          </a:solidFill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ngữ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chỉ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người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đồ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vật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hoạt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động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079619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8" grpId="0" animBg="1"/>
      <p:bldP spid="20" grpId="0" animBg="1"/>
      <p:bldP spid="2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CDCD8AC8-4279-4241-AED6-0927B0148E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40182" y="1554930"/>
            <a:ext cx="5909733" cy="312175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0C6FA15-798C-4432-B16D-71394FF4F97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4050" y="1371602"/>
            <a:ext cx="1543050" cy="530343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CD83D4A-2F3D-4CE7-8A9B-3C95A5F4ABB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3388" y="2429344"/>
            <a:ext cx="3052233" cy="355424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2D1FE03-6892-4B79-A43F-44037BED640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00806" y="1634945"/>
            <a:ext cx="4988484" cy="322506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9841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7" dur="1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8" dur="1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6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1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2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729D7753-73C2-46B3-BEA8-873474623EC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1" y="-1143002"/>
            <a:ext cx="6858001" cy="914400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5386B91-93C7-4B5E-B70E-3FDC07B6551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004" y="-663482"/>
            <a:ext cx="6095759" cy="6161855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4238851" y="2201503"/>
            <a:ext cx="511969" cy="76200"/>
          </a:xfrm>
          <a:prstGeom prst="rect">
            <a:avLst/>
          </a:prstGeom>
          <a:solidFill>
            <a:srgbClr val="FFCE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  <a:latin typeface="仓耳羽辰体-谷力 W05" panose="02020400000000000000" pitchFamily="18" charset="-122"/>
              <a:ea typeface="仓耳羽辰体-谷力 W05" panose="02020400000000000000" pitchFamily="18" charset="-122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4A457F7C-43A0-47EB-A1FE-E8B04017434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097870" y="1298714"/>
            <a:ext cx="1996261" cy="9144002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4C79CB8D-7814-4C46-881C-AB72EA9F2D7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7643" y="1831997"/>
            <a:ext cx="2940644" cy="568948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FE9D537-C7E7-41E1-929B-4F666733214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10447" y="2556426"/>
            <a:ext cx="4586114" cy="132294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46209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1">
            <a:extLst>
              <a:ext uri="{FF2B5EF4-FFF2-40B4-BE49-F238E27FC236}">
                <a16:creationId xmlns:a16="http://schemas.microsoft.com/office/drawing/2014/main" id="{66517EE3-A23F-4BFA-9E66-1916D4B762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1254" y="1479332"/>
            <a:ext cx="9689491" cy="456885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2AD02A0-F099-496B-9281-11301433A7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3820" y="1953090"/>
            <a:ext cx="5956308" cy="362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866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157558-B416-2FC3-C60F-E2C617A9E4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420D73-9888-3C48-9AC6-978C444A5E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49667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729D7753-73C2-46B3-BEA8-873474623EC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1" y="-1143002"/>
            <a:ext cx="6858001" cy="914400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5386B91-93C7-4B5E-B70E-3FDC07B6551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004" y="-663482"/>
            <a:ext cx="6984197" cy="6161855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4238851" y="2201503"/>
            <a:ext cx="511969" cy="76200"/>
          </a:xfrm>
          <a:prstGeom prst="rect">
            <a:avLst/>
          </a:prstGeom>
          <a:solidFill>
            <a:srgbClr val="FFCE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  <a:latin typeface="仓耳羽辰体-谷力 W05" panose="02020400000000000000" pitchFamily="18" charset="-122"/>
              <a:ea typeface="仓耳羽辰体-谷力 W05" panose="02020400000000000000" pitchFamily="18" charset="-122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4A457F7C-43A0-47EB-A1FE-E8B04017434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097870" y="1298714"/>
            <a:ext cx="1996261" cy="9144002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4C79CB8D-7814-4C46-881C-AB72EA9F2D7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1400" y="820661"/>
            <a:ext cx="3452618" cy="668003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0F37BD0-1C6F-4F66-86AB-B3D12966292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67472" y="2196222"/>
            <a:ext cx="4485521" cy="132294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32614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729D7753-73C2-46B3-BEA8-873474623EC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1" y="-1143002"/>
            <a:ext cx="6858001" cy="914400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5386B91-93C7-4B5E-B70E-3FDC07B6551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004" y="-663482"/>
            <a:ext cx="6095759" cy="6161855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4238851" y="2201503"/>
            <a:ext cx="511969" cy="76200"/>
          </a:xfrm>
          <a:prstGeom prst="rect">
            <a:avLst/>
          </a:prstGeom>
          <a:solidFill>
            <a:srgbClr val="FFCE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  <a:latin typeface="仓耳羽辰体-谷力 W05" panose="02020400000000000000" pitchFamily="18" charset="-122"/>
              <a:ea typeface="仓耳羽辰体-谷力 W05" panose="02020400000000000000" pitchFamily="18" charset="-122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4A457F7C-43A0-47EB-A1FE-E8B04017434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097870" y="1298714"/>
            <a:ext cx="1996261" cy="9144002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4C79CB8D-7814-4C46-881C-AB72EA9F2D7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5669" y="841443"/>
            <a:ext cx="3452618" cy="668003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7D4C8C7-C3F8-4DAB-859A-B3F00AA0ECD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71549" y="2140950"/>
            <a:ext cx="4046571" cy="132294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19049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9E6D4030-2EFF-4138-A649-D9D92E92354B}"/>
              </a:ext>
            </a:extLst>
          </p:cNvPr>
          <p:cNvSpPr/>
          <p:nvPr/>
        </p:nvSpPr>
        <p:spPr>
          <a:xfrm>
            <a:off x="541668" y="1447800"/>
            <a:ext cx="1915782" cy="55245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tìm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sách</a:t>
            </a:r>
            <a:endParaRPr lang="en-US" sz="32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64ADF3C3-41A5-4A91-8DC0-D58F9BAD995D}"/>
              </a:ext>
            </a:extLst>
          </p:cNvPr>
          <p:cNvSpPr/>
          <p:nvPr/>
        </p:nvSpPr>
        <p:spPr>
          <a:xfrm>
            <a:off x="3694180" y="1457325"/>
            <a:ext cx="2582532" cy="55245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thẻ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thư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viện</a:t>
            </a:r>
            <a:endParaRPr lang="en-US" sz="32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204B43C8-419A-4D67-A04D-586C3647F634}"/>
              </a:ext>
            </a:extLst>
          </p:cNvPr>
          <p:cNvSpPr/>
          <p:nvPr/>
        </p:nvSpPr>
        <p:spPr>
          <a:xfrm>
            <a:off x="7331723" y="1447800"/>
            <a:ext cx="4088751" cy="55245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phiếu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mượn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sách</a:t>
            </a:r>
            <a:endParaRPr lang="en-US" sz="32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2A603565-FAB0-4573-83F5-9C72AA9FD64B}"/>
              </a:ext>
            </a:extLst>
          </p:cNvPr>
          <p:cNvSpPr/>
          <p:nvPr/>
        </p:nvSpPr>
        <p:spPr>
          <a:xfrm>
            <a:off x="541668" y="2306884"/>
            <a:ext cx="1715757" cy="55245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sách</a:t>
            </a:r>
            <a:endParaRPr lang="en-US" sz="32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B7FE4FFD-27F8-40D2-A92D-0696BF7E01C9}"/>
              </a:ext>
            </a:extLst>
          </p:cNvPr>
          <p:cNvSpPr/>
          <p:nvPr/>
        </p:nvSpPr>
        <p:spPr>
          <a:xfrm>
            <a:off x="2970280" y="2306884"/>
            <a:ext cx="1715757" cy="55245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mượn</a:t>
            </a:r>
            <a:endParaRPr lang="en-US" sz="32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9756FE4C-8024-4225-B8B9-416D93CE4381}"/>
              </a:ext>
            </a:extLst>
          </p:cNvPr>
          <p:cNvSpPr/>
          <p:nvPr/>
        </p:nvSpPr>
        <p:spPr>
          <a:xfrm>
            <a:off x="5790208" y="2348520"/>
            <a:ext cx="2353667" cy="55245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giá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sách</a:t>
            </a:r>
            <a:endParaRPr lang="en-US" sz="32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9D6EDFCB-0F27-4FC7-A2EF-E980C84D1450}"/>
              </a:ext>
            </a:extLst>
          </p:cNvPr>
          <p:cNvSpPr/>
          <p:nvPr/>
        </p:nvSpPr>
        <p:spPr>
          <a:xfrm>
            <a:off x="8822645" y="2329470"/>
            <a:ext cx="2597830" cy="55245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mượn</a:t>
            </a:r>
            <a:endParaRPr lang="en-US" sz="32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214DF056-01A9-4FF9-A48C-10074E77EF70}"/>
              </a:ext>
            </a:extLst>
          </p:cNvPr>
          <p:cNvSpPr/>
          <p:nvPr/>
        </p:nvSpPr>
        <p:spPr>
          <a:xfrm>
            <a:off x="1096350" y="3188554"/>
            <a:ext cx="2597830" cy="55245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endParaRPr lang="en-US" sz="32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DAEAD824-2504-4F4E-9350-D7A84ED00749}"/>
              </a:ext>
            </a:extLst>
          </p:cNvPr>
          <p:cNvSpPr/>
          <p:nvPr/>
        </p:nvSpPr>
        <p:spPr>
          <a:xfrm>
            <a:off x="4238608" y="3175426"/>
            <a:ext cx="1551600" cy="55245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báo</a:t>
            </a:r>
            <a:endParaRPr lang="en-US" sz="32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3511215C-9ED6-4251-8665-09F87CFF183E}"/>
              </a:ext>
            </a:extLst>
          </p:cNvPr>
          <p:cNvSpPr/>
          <p:nvPr/>
        </p:nvSpPr>
        <p:spPr>
          <a:xfrm>
            <a:off x="6401794" y="3188554"/>
            <a:ext cx="1742081" cy="55245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thủ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thư</a:t>
            </a:r>
            <a:endParaRPr lang="en-US" sz="32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042D7B40-824B-49A4-9040-4EDFF8C797E8}"/>
              </a:ext>
            </a:extLst>
          </p:cNvPr>
          <p:cNvSpPr/>
          <p:nvPr/>
        </p:nvSpPr>
        <p:spPr>
          <a:xfrm>
            <a:off x="8423223" y="3236179"/>
            <a:ext cx="1463727" cy="55245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endParaRPr lang="en-US" sz="32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B5970544-1D2C-40A2-8557-91C21253B6A1}"/>
              </a:ext>
            </a:extLst>
          </p:cNvPr>
          <p:cNvSpPr/>
          <p:nvPr/>
        </p:nvSpPr>
        <p:spPr>
          <a:xfrm>
            <a:off x="10242498" y="3224333"/>
            <a:ext cx="1463727" cy="55245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trả</a:t>
            </a:r>
            <a:endParaRPr lang="en-US" sz="32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1DAA2F10-7259-4D43-B810-0843648BCA38}"/>
              </a:ext>
            </a:extLst>
          </p:cNvPr>
          <p:cNvCxnSpPr>
            <a:cxnSpLocks/>
          </p:cNvCxnSpPr>
          <p:nvPr/>
        </p:nvCxnSpPr>
        <p:spPr>
          <a:xfrm>
            <a:off x="1924051" y="1045681"/>
            <a:ext cx="238988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5" name="Picture 34">
            <a:extLst>
              <a:ext uri="{FF2B5EF4-FFF2-40B4-BE49-F238E27FC236}">
                <a16:creationId xmlns:a16="http://schemas.microsoft.com/office/drawing/2014/main" id="{111A751A-952F-42B0-815E-F7327AD7C1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9546" y="426851"/>
            <a:ext cx="8394920" cy="963251"/>
          </a:xfrm>
          <a:prstGeom prst="rect">
            <a:avLst/>
          </a:prstGeom>
        </p:spPr>
      </p:pic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94BC1545-C42E-41CC-9EF2-52E7FCFEE940}"/>
              </a:ext>
            </a:extLst>
          </p:cNvPr>
          <p:cNvCxnSpPr>
            <a:cxnSpLocks/>
          </p:cNvCxnSpPr>
          <p:nvPr/>
        </p:nvCxnSpPr>
        <p:spPr>
          <a:xfrm>
            <a:off x="6646561" y="1045681"/>
            <a:ext cx="238988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8E1C49DE-0167-E895-01D5-487BF6CBA50E}"/>
              </a:ext>
            </a:extLst>
          </p:cNvPr>
          <p:cNvSpPr txBox="1"/>
          <p:nvPr/>
        </p:nvSpPr>
        <p:spPr>
          <a:xfrm>
            <a:off x="1851660" y="5539456"/>
            <a:ext cx="811530" cy="67710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(1)</a:t>
            </a:r>
            <a:endParaRPr lang="vi-VN" sz="3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tar: 8 Points 2">
            <a:extLst>
              <a:ext uri="{FF2B5EF4-FFF2-40B4-BE49-F238E27FC236}">
                <a16:creationId xmlns:a16="http://schemas.microsoft.com/office/drawing/2014/main" id="{1F3E283C-3B0D-6FDF-937B-1118808816B6}"/>
              </a:ext>
            </a:extLst>
          </p:cNvPr>
          <p:cNvSpPr/>
          <p:nvPr/>
        </p:nvSpPr>
        <p:spPr>
          <a:xfrm>
            <a:off x="785790" y="4231162"/>
            <a:ext cx="3064850" cy="1396292"/>
          </a:xfrm>
          <a:prstGeom prst="star8">
            <a:avLst/>
          </a:prstGeom>
          <a:solidFill>
            <a:srgbClr val="FF66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sz="3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Star: 8 Points 8">
            <a:extLst>
              <a:ext uri="{FF2B5EF4-FFF2-40B4-BE49-F238E27FC236}">
                <a16:creationId xmlns:a16="http://schemas.microsoft.com/office/drawing/2014/main" id="{062AC5F5-F9A6-C653-B51E-1EEA4D0D6EB6}"/>
              </a:ext>
            </a:extLst>
          </p:cNvPr>
          <p:cNvSpPr/>
          <p:nvPr/>
        </p:nvSpPr>
        <p:spPr>
          <a:xfrm>
            <a:off x="4418996" y="4180362"/>
            <a:ext cx="3333083" cy="1396292"/>
          </a:xfrm>
          <a:prstGeom prst="star8">
            <a:avLst/>
          </a:prstGeom>
          <a:solidFill>
            <a:srgbClr val="FF66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sz="3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Star: 8 Points 9">
            <a:extLst>
              <a:ext uri="{FF2B5EF4-FFF2-40B4-BE49-F238E27FC236}">
                <a16:creationId xmlns:a16="http://schemas.microsoft.com/office/drawing/2014/main" id="{839FD4D0-1AD6-8A7B-84E8-3D61E6D32EF4}"/>
              </a:ext>
            </a:extLst>
          </p:cNvPr>
          <p:cNvSpPr/>
          <p:nvPr/>
        </p:nvSpPr>
        <p:spPr>
          <a:xfrm>
            <a:off x="8233365" y="4241322"/>
            <a:ext cx="3206795" cy="1396292"/>
          </a:xfrm>
          <a:prstGeom prst="star8">
            <a:avLst/>
          </a:prstGeom>
          <a:solidFill>
            <a:srgbClr val="FF66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lang="vi-VN" sz="3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CC49FDA-464A-773D-A6D4-FD743070FEE9}"/>
              </a:ext>
            </a:extLst>
          </p:cNvPr>
          <p:cNvSpPr txBox="1"/>
          <p:nvPr/>
        </p:nvSpPr>
        <p:spPr>
          <a:xfrm>
            <a:off x="5597006" y="5620736"/>
            <a:ext cx="811530" cy="67710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(2)</a:t>
            </a:r>
            <a:endParaRPr lang="vi-VN" sz="3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3650B0D-AF85-2543-CCF8-BC001474DF8A}"/>
              </a:ext>
            </a:extLst>
          </p:cNvPr>
          <p:cNvSpPr txBox="1"/>
          <p:nvPr/>
        </p:nvSpPr>
        <p:spPr>
          <a:xfrm>
            <a:off x="9642066" y="5679301"/>
            <a:ext cx="811530" cy="67710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(3)</a:t>
            </a:r>
            <a:endParaRPr lang="vi-VN" sz="3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733715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2" grpId="0" animBg="1"/>
      <p:bldP spid="11" grpId="0" animBg="1"/>
      <p:bldP spid="1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0" r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34726" y="915312"/>
            <a:ext cx="11467070" cy="490148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-15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Rectangle: Rounded Corners 29">
            <a:extLst>
              <a:ext uri="{FF2B5EF4-FFF2-40B4-BE49-F238E27FC236}">
                <a16:creationId xmlns:a16="http://schemas.microsoft.com/office/drawing/2014/main" id="{3511215C-9ED6-4251-8665-09F87CFF183E}"/>
              </a:ext>
            </a:extLst>
          </p:cNvPr>
          <p:cNvSpPr/>
          <p:nvPr/>
        </p:nvSpPr>
        <p:spPr>
          <a:xfrm>
            <a:off x="5442608" y="1180373"/>
            <a:ext cx="5898182" cy="964599"/>
          </a:xfrm>
          <a:prstGeom prst="roundRect">
            <a:avLst/>
          </a:prstGeom>
          <a:noFill/>
          <a:ln w="28575">
            <a:noFill/>
            <a:prstDash val="sysDash"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p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hiếu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mượn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sách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442608" y="2079434"/>
            <a:ext cx="6096000" cy="2800767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4D515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4D515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4D515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phiếu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4D515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4D515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để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4D515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4D515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người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4D515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4D515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thủ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4D515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4D515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thư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4D515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4D515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theo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4D515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4D515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dõi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4D515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4D515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thông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4D515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tin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4D515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mượn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4D515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4D515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sách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4D515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4D515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và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4D515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4D515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trả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4D515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4D515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sách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4D515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4D515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của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4D515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4D5156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người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4D515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4D515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đọc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4D515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F1A2693-2884-D216-313A-62AB171784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726" y="1475921"/>
            <a:ext cx="5107882" cy="3780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6649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DDE0407B-D36D-4D42-922B-28E73DD014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26789" y="575862"/>
            <a:ext cx="3066200" cy="646986"/>
          </a:xfrm>
          <a:prstGeom prst="roundRect">
            <a:avLst>
              <a:gd name="adj" fmla="val 16667"/>
            </a:avLst>
          </a:prstGeom>
          <a:solidFill>
            <a:sysClr val="window" lastClr="FFFFFF"/>
          </a:solidFill>
          <a:ln w="28575">
            <a:solidFill>
              <a:srgbClr val="000000"/>
            </a:solidFill>
            <a:round/>
            <a:headEnd/>
            <a:tailEnd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Làm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  </a:t>
            </a: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việc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 </a:t>
            </a: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nhóm</a:t>
            </a:r>
            <a:endParaRPr kumimoji="0" lang="en-US" altLang="en-US" sz="3200" b="1" i="0" u="none" strike="noStrike" kern="0" cap="none" spc="0" normalizeH="0" baseline="0" noProof="0" dirty="0">
              <a:ln>
                <a:noFill/>
              </a:ln>
              <a:solidFill>
                <a:srgbClr val="E53238"/>
              </a:solidFill>
              <a:effectLst/>
              <a:uLnTx/>
              <a:uFillTx/>
              <a:latin typeface="Calibri" panose="020F050202020403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60E01A8-5C32-42CA-8DD7-1F1ACB3E1A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3941" y="1502420"/>
            <a:ext cx="10446524" cy="574901"/>
          </a:xfrm>
          <a:prstGeom prst="rect">
            <a:avLst/>
          </a:prstGeom>
          <a:solidFill>
            <a:srgbClr val="FFF5D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marL="457200" marR="0" lvl="0" indent="-45720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Xếp các từ ngữ vào nhóm thích hợp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Microsoft YaHei" panose="020B0503020204020204" pitchFamily="34" charset="-122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AA64DA9-67F6-4490-A394-3945CDD91D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506" y="3429000"/>
            <a:ext cx="5188766" cy="2632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F3DBB582-4E0F-40EF-BE3D-A7BAF95945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5317" y="2294954"/>
            <a:ext cx="10446524" cy="574901"/>
          </a:xfrm>
          <a:prstGeom prst="rect">
            <a:avLst/>
          </a:prstGeom>
          <a:solidFill>
            <a:srgbClr val="FFF5D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marL="457200" marR="0" lvl="0" indent="-45720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Viết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vào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bảng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phụ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Microsoft YaHei" panose="020B0503020204020204" pitchFamily="34" charset="-122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4BE3C68-A701-4A20-9921-06B22B814E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5999" y="3428999"/>
            <a:ext cx="5624513" cy="2638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7266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8EB2ACFA-32C9-4C41-BA44-B4154AA0BE40}"/>
              </a:ext>
            </a:extLst>
          </p:cNvPr>
          <p:cNvSpPr txBox="1"/>
          <p:nvPr/>
        </p:nvSpPr>
        <p:spPr>
          <a:xfrm>
            <a:off x="3100143" y="797198"/>
            <a:ext cx="67151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BE0FAA"/>
                </a:solidFill>
                <a:effectLst>
                  <a:glow rad="228600">
                    <a:srgbClr val="EEA1EB"/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LNTH-No Virus" pitchFamily="2" charset="0"/>
                <a:ea typeface="微软雅黑"/>
                <a:cs typeface="+mn-cs"/>
              </a:rPr>
              <a:t>CHIA SẺ TRƯỚC LỚP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684EF23-ECB7-40A6-BBC6-9474AB5B01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6110" y="3093062"/>
            <a:ext cx="4639773" cy="347472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74B2422B-3B6D-41D3-BE66-84E7FFB783C2}"/>
              </a:ext>
            </a:extLst>
          </p:cNvPr>
          <p:cNvGrpSpPr/>
          <p:nvPr/>
        </p:nvGrpSpPr>
        <p:grpSpPr>
          <a:xfrm>
            <a:off x="1830929" y="1437382"/>
            <a:ext cx="2994142" cy="1991617"/>
            <a:chOff x="1830929" y="1437382"/>
            <a:chExt cx="2994142" cy="1991617"/>
          </a:xfrm>
        </p:grpSpPr>
        <p:pic>
          <p:nvPicPr>
            <p:cNvPr id="16" name="Picture 15" descr="Background pattern, icon&#10;&#10;Description automatically generated">
              <a:extLst>
                <a:ext uri="{FF2B5EF4-FFF2-40B4-BE49-F238E27FC236}">
                  <a16:creationId xmlns:a16="http://schemas.microsoft.com/office/drawing/2014/main" id="{E52B01F6-133E-4617-9297-FB13224DF05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46" t="12465" r="50896" b="58493"/>
            <a:stretch/>
          </p:blipFill>
          <p:spPr>
            <a:xfrm>
              <a:off x="1830929" y="1437382"/>
              <a:ext cx="2994142" cy="1991617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62D9DA93-EEE0-4D09-8A44-4C5C6CD28083}"/>
                </a:ext>
              </a:extLst>
            </p:cNvPr>
            <p:cNvSpPr txBox="1"/>
            <p:nvPr/>
          </p:nvSpPr>
          <p:spPr>
            <a:xfrm>
              <a:off x="2176704" y="2006685"/>
              <a:ext cx="244834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Trình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bày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0BB757C9-7299-4391-A5F6-8110F1861D34}"/>
              </a:ext>
            </a:extLst>
          </p:cNvPr>
          <p:cNvGrpSpPr/>
          <p:nvPr/>
        </p:nvGrpSpPr>
        <p:grpSpPr>
          <a:xfrm>
            <a:off x="7374300" y="1437381"/>
            <a:ext cx="2979388" cy="1991617"/>
            <a:chOff x="7374300" y="1437381"/>
            <a:chExt cx="2979388" cy="1991617"/>
          </a:xfrm>
        </p:grpSpPr>
        <p:pic>
          <p:nvPicPr>
            <p:cNvPr id="19" name="Picture 18" descr="Background pattern, icon&#10;&#10;Description automatically generated">
              <a:extLst>
                <a:ext uri="{FF2B5EF4-FFF2-40B4-BE49-F238E27FC236}">
                  <a16:creationId xmlns:a16="http://schemas.microsoft.com/office/drawing/2014/main" id="{5E5C84B7-1A75-4B78-B6C6-3E5A2CC5740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034" t="12465" r="5523" b="58493"/>
            <a:stretch/>
          </p:blipFill>
          <p:spPr>
            <a:xfrm>
              <a:off x="7374300" y="1437381"/>
              <a:ext cx="2979388" cy="1991617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78EE3561-6BE7-4822-9D90-64B6792A9B06}"/>
                </a:ext>
              </a:extLst>
            </p:cNvPr>
            <p:cNvSpPr txBox="1"/>
            <p:nvPr/>
          </p:nvSpPr>
          <p:spPr>
            <a:xfrm>
              <a:off x="7912720" y="2006685"/>
              <a:ext cx="190254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Nhận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xét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</p:txBody>
        </p:sp>
      </p:grpSp>
      <p:pic>
        <p:nvPicPr>
          <p:cNvPr id="21" name="Picture 2" descr="Plants Clipart - animated-gif-clipart-flowers-in-planter-pot-05c -  Classroom Clipart">
            <a:extLst>
              <a:ext uri="{FF2B5EF4-FFF2-40B4-BE49-F238E27FC236}">
                <a16:creationId xmlns:a16="http://schemas.microsoft.com/office/drawing/2014/main" id="{B778F402-5348-45DC-9203-674B62560D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3222" y="4230521"/>
            <a:ext cx="3553365" cy="274320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Plants Clipart - animated-gif-clipart-flowers-in-planter-pot-05c -  Classroom Clipart">
            <a:extLst>
              <a:ext uri="{FF2B5EF4-FFF2-40B4-BE49-F238E27FC236}">
                <a16:creationId xmlns:a16="http://schemas.microsoft.com/office/drawing/2014/main" id="{A37832C1-639F-4104-9395-1B6DA298EB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996908" y="4230521"/>
            <a:ext cx="3553365" cy="274320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7738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8" presetClass="entr" presetSubtype="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Right)">
                                          <p:cBhvr>
                                            <p:cTn id="7" dur="75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4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2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3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4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8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3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8" presetClass="entr" presetSubtype="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Right)">
                                          <p:cBhvr>
                                            <p:cTn id="7" dur="75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4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8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3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2" grpId="0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EE832AC-3238-4FBF-A941-73705774E9EC}"/>
              </a:ext>
            </a:extLst>
          </p:cNvPr>
          <p:cNvSpPr txBox="1"/>
          <p:nvPr/>
        </p:nvSpPr>
        <p:spPr>
          <a:xfrm>
            <a:off x="1399546" y="461718"/>
            <a:ext cx="109307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BAE5E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Pattaya" panose="00000500000000000000" pitchFamily="2" charset="-34"/>
                <a:sym typeface="Arial"/>
              </a:rPr>
              <a:t>Xếp các từ ngữ dưới đây vào nhóm thích hợp</a:t>
            </a: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BAE5E4">
                    <a:lumMod val="50000"/>
                  </a:srgbClr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  <a:sym typeface="Arial"/>
              </a:rPr>
              <a:t>.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F0BF47F4-296C-45E6-BED4-55E5DE0BFFAF}"/>
              </a:ext>
            </a:extLst>
          </p:cNvPr>
          <p:cNvGrpSpPr/>
          <p:nvPr/>
        </p:nvGrpSpPr>
        <p:grpSpPr>
          <a:xfrm>
            <a:off x="541668" y="4148503"/>
            <a:ext cx="3152512" cy="2541489"/>
            <a:chOff x="975360" y="2895482"/>
            <a:chExt cx="2794914" cy="210058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C6599FF4-A2B8-460C-8393-4A8E5795046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9623" b="96653" l="9748" r="89937">
                          <a14:foregroundMark x1="25472" y1="52720" x2="66038" y2="71130"/>
                          <a14:foregroundMark x1="66038" y1="70711" x2="29560" y2="68201"/>
                          <a14:foregroundMark x1="29560" y1="68201" x2="27358" y2="80753"/>
                          <a14:foregroundMark x1="26730" y1="69456" x2="30818" y2="79916"/>
                          <a14:foregroundMark x1="30818" y1="96234" x2="49371" y2="96653"/>
                          <a14:foregroundMark x1="49371" y1="96653" x2="53774" y2="96234"/>
                        </a14:backgroundRemoval>
                      </a14:imgEffect>
                      <a14:imgEffect>
                        <a14:sharpenSoften amount="35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975360" y="2895482"/>
              <a:ext cx="2794914" cy="2100580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509F0568-62AA-43A2-9F00-0792D628DEAB}"/>
                </a:ext>
              </a:extLst>
            </p:cNvPr>
            <p:cNvSpPr txBox="1"/>
            <p:nvPr/>
          </p:nvSpPr>
          <p:spPr>
            <a:xfrm>
              <a:off x="1524812" y="3877634"/>
              <a:ext cx="1849917" cy="712270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5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Người</a:t>
              </a:r>
              <a:endParaRPr kumimoji="0" lang="en-VN" sz="5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B1009BD4-CE0F-4D01-AA34-9FD7A67E86BB}"/>
              </a:ext>
            </a:extLst>
          </p:cNvPr>
          <p:cNvGrpSpPr/>
          <p:nvPr/>
        </p:nvGrpSpPr>
        <p:grpSpPr>
          <a:xfrm>
            <a:off x="4313932" y="3907786"/>
            <a:ext cx="3081845" cy="2660660"/>
            <a:chOff x="3428999" y="2897792"/>
            <a:chExt cx="2311384" cy="1995495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3D26F042-F6CD-48AF-87AE-E2248C940DA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3861" b="98842" l="9667" r="90000">
                          <a14:foregroundMark x1="10667" y1="33977" x2="9667" y2="54054"/>
                          <a14:foregroundMark x1="30000" y1="90734" x2="46667" y2="91506"/>
                          <a14:foregroundMark x1="46667" y1="91506" x2="56333" y2="90734"/>
                          <a14:foregroundMark x1="56333" y1="90347" x2="60333" y2="98842"/>
                          <a14:foregroundMark x1="67667" y1="92278" x2="87000" y2="66023"/>
                          <a14:foregroundMark x1="87000" y1="66023" x2="89000" y2="67181"/>
                          <a14:foregroundMark x1="37333" y1="6178" x2="51000" y2="3861"/>
                          <a14:foregroundMark x1="51000" y1="3861" x2="51667" y2="3861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428999" y="2897792"/>
              <a:ext cx="2311384" cy="1995495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921C291D-2139-44B9-A153-1068C302F59E}"/>
                </a:ext>
              </a:extLst>
            </p:cNvPr>
            <p:cNvSpPr txBox="1"/>
            <p:nvPr/>
          </p:nvSpPr>
          <p:spPr>
            <a:xfrm>
              <a:off x="3780358" y="3926219"/>
              <a:ext cx="1608665" cy="646331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5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Đồ</a:t>
              </a:r>
              <a:r>
                <a:rPr kumimoji="0" lang="en-US" sz="5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5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vật</a:t>
              </a:r>
              <a:endParaRPr kumimoji="0" lang="en-VN" sz="5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12026750-B471-4659-8433-95261BD37FDC}"/>
              </a:ext>
            </a:extLst>
          </p:cNvPr>
          <p:cNvGrpSpPr/>
          <p:nvPr/>
        </p:nvGrpSpPr>
        <p:grpSpPr>
          <a:xfrm>
            <a:off x="8423223" y="4008277"/>
            <a:ext cx="3152512" cy="2541489"/>
            <a:chOff x="975360" y="2895482"/>
            <a:chExt cx="2794914" cy="2100580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A40A9B1D-54AB-4FE0-B899-042F6D476F6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9623" b="96653" l="9748" r="89937">
                          <a14:foregroundMark x1="25472" y1="52720" x2="66038" y2="71130"/>
                          <a14:foregroundMark x1="66038" y1="70711" x2="29560" y2="68201"/>
                          <a14:foregroundMark x1="29560" y1="68201" x2="27358" y2="80753"/>
                          <a14:foregroundMark x1="26730" y1="69456" x2="30818" y2="79916"/>
                          <a14:foregroundMark x1="30818" y1="96234" x2="49371" y2="96653"/>
                          <a14:foregroundMark x1="49371" y1="96653" x2="53774" y2="96234"/>
                        </a14:backgroundRemoval>
                      </a14:imgEffect>
                      <a14:imgEffect>
                        <a14:sharpenSoften amount="35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975360" y="2895482"/>
              <a:ext cx="2794914" cy="2100580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92046691-A8B0-41BD-AA5E-FF7446D83E9D}"/>
                </a:ext>
              </a:extLst>
            </p:cNvPr>
            <p:cNvSpPr txBox="1"/>
            <p:nvPr/>
          </p:nvSpPr>
          <p:spPr>
            <a:xfrm>
              <a:off x="1541028" y="3802746"/>
              <a:ext cx="1916913" cy="1093843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Hoạt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 </a:t>
              </a:r>
            </a:p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động</a:t>
              </a:r>
              <a:endParaRPr kumimoji="0" lang="en-VN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</p:grp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9E6D4030-2EFF-4138-A649-D9D92E92354B}"/>
              </a:ext>
            </a:extLst>
          </p:cNvPr>
          <p:cNvSpPr/>
          <p:nvPr/>
        </p:nvSpPr>
        <p:spPr>
          <a:xfrm>
            <a:off x="541668" y="1447800"/>
            <a:ext cx="1915782" cy="55245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64ADF3C3-41A5-4A91-8DC0-D58F9BAD995D}"/>
              </a:ext>
            </a:extLst>
          </p:cNvPr>
          <p:cNvSpPr/>
          <p:nvPr/>
        </p:nvSpPr>
        <p:spPr>
          <a:xfrm>
            <a:off x="3694180" y="1457325"/>
            <a:ext cx="2582532" cy="55245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thẻ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204B43C8-419A-4D67-A04D-586C3647F634}"/>
              </a:ext>
            </a:extLst>
          </p:cNvPr>
          <p:cNvSpPr/>
          <p:nvPr/>
        </p:nvSpPr>
        <p:spPr>
          <a:xfrm>
            <a:off x="7331724" y="1447800"/>
            <a:ext cx="3409436" cy="55245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phiếu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mượn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2A603565-FAB0-4573-83F5-9C72AA9FD64B}"/>
              </a:ext>
            </a:extLst>
          </p:cNvPr>
          <p:cNvSpPr/>
          <p:nvPr/>
        </p:nvSpPr>
        <p:spPr>
          <a:xfrm>
            <a:off x="541668" y="2306884"/>
            <a:ext cx="1715757" cy="55245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B7FE4FFD-27F8-40D2-A92D-0696BF7E01C9}"/>
              </a:ext>
            </a:extLst>
          </p:cNvPr>
          <p:cNvSpPr/>
          <p:nvPr/>
        </p:nvSpPr>
        <p:spPr>
          <a:xfrm>
            <a:off x="2970280" y="2306884"/>
            <a:ext cx="1715757" cy="55245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mượn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9756FE4C-8024-4225-B8B9-416D93CE4381}"/>
              </a:ext>
            </a:extLst>
          </p:cNvPr>
          <p:cNvSpPr/>
          <p:nvPr/>
        </p:nvSpPr>
        <p:spPr>
          <a:xfrm>
            <a:off x="5790208" y="2348520"/>
            <a:ext cx="2353667" cy="55245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giá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9D6EDFCB-0F27-4FC7-A2EF-E980C84D1450}"/>
              </a:ext>
            </a:extLst>
          </p:cNvPr>
          <p:cNvSpPr/>
          <p:nvPr/>
        </p:nvSpPr>
        <p:spPr>
          <a:xfrm>
            <a:off x="8822645" y="2329470"/>
            <a:ext cx="2597830" cy="55245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mượn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214DF056-01A9-4FF9-A48C-10074E77EF70}"/>
              </a:ext>
            </a:extLst>
          </p:cNvPr>
          <p:cNvSpPr/>
          <p:nvPr/>
        </p:nvSpPr>
        <p:spPr>
          <a:xfrm>
            <a:off x="1096350" y="3188554"/>
            <a:ext cx="2597830" cy="55245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DAEAD824-2504-4F4E-9350-D7A84ED00749}"/>
              </a:ext>
            </a:extLst>
          </p:cNvPr>
          <p:cNvSpPr/>
          <p:nvPr/>
        </p:nvSpPr>
        <p:spPr>
          <a:xfrm>
            <a:off x="4238608" y="3175426"/>
            <a:ext cx="1551600" cy="55245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báo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3511215C-9ED6-4251-8665-09F87CFF183E}"/>
              </a:ext>
            </a:extLst>
          </p:cNvPr>
          <p:cNvSpPr/>
          <p:nvPr/>
        </p:nvSpPr>
        <p:spPr>
          <a:xfrm>
            <a:off x="6401794" y="3188554"/>
            <a:ext cx="1742081" cy="55245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thủ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042D7B40-824B-49A4-9040-4EDFF8C797E8}"/>
              </a:ext>
            </a:extLst>
          </p:cNvPr>
          <p:cNvSpPr/>
          <p:nvPr/>
        </p:nvSpPr>
        <p:spPr>
          <a:xfrm>
            <a:off x="8423223" y="3236179"/>
            <a:ext cx="1463727" cy="55245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B5970544-1D2C-40A2-8557-91C21253B6A1}"/>
              </a:ext>
            </a:extLst>
          </p:cNvPr>
          <p:cNvSpPr/>
          <p:nvPr/>
        </p:nvSpPr>
        <p:spPr>
          <a:xfrm>
            <a:off x="10242498" y="3224333"/>
            <a:ext cx="1463727" cy="55245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trả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909561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11111E-6 L 0.65052 0.4307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526" y="215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2000" fill="hold"/>
                                        <p:tgtEl>
                                          <p:spTgt spid="21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22222E-6 L 0.02019 0.46528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3" y="232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2000" fill="hold"/>
                                        <p:tgtEl>
                                          <p:spTgt spid="22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1.11111E-6 L -0.18464 0.47917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232" y="239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3" dur="2000" fill="hold"/>
                                        <p:tgtEl>
                                          <p:spTgt spid="23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3.7037E-7 L 0.38125 0.29421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062" y="146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0" dur="2000" fill="hold"/>
                                        <p:tgtEl>
                                          <p:spTgt spid="24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3.7037E-7 L 0.49701 0.26505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844" y="132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7" dur="2000" fill="hold"/>
                                        <p:tgtEl>
                                          <p:spTgt spid="25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1.11111E-6 L -0.01484 0.27708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42" y="13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4" dur="2000" fill="hold"/>
                                        <p:tgtEl>
                                          <p:spTgt spid="26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1.11111E-6 L -0.59583 0.32847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792" y="164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1" dur="2000" fill="hold"/>
                                        <p:tgtEl>
                                          <p:spTgt spid="2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4.07407E-6 L -0.01484 0.1257 " pathEditMode="relative" rAng="0" ptsTypes="AA">
                                      <p:cBhvr>
                                        <p:cTn id="55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42" y="62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000"/>
                            </p:stCondLst>
                            <p:childTnLst>
                              <p:par>
                                <p:cTn id="57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8" dur="2000" fill="hold"/>
                                        <p:tgtEl>
                                          <p:spTgt spid="28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7.40741E-7 L 0.08476 0.275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32" y="137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000"/>
                            </p:stCondLst>
                            <p:childTnLst>
                              <p:par>
                                <p:cTn id="64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5" dur="2000" fill="hold"/>
                                        <p:tgtEl>
                                          <p:spTgt spid="29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4.07407E-6 L -0.45976 0.21343 " pathEditMode="relative" rAng="0" ptsTypes="AA">
                                      <p:cBhvr>
                                        <p:cTn id="69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995" y="106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000"/>
                            </p:stCondLst>
                            <p:childTnLst>
                              <p:par>
                                <p:cTn id="71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2" dur="2000" fill="hold"/>
                                        <p:tgtEl>
                                          <p:spTgt spid="30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1.48148E-6 L 0.13008 0.15717 " pathEditMode="relative" rAng="0" ptsTypes="AA">
                                      <p:cBhvr>
                                        <p:cTn id="76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97" y="78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2000"/>
                            </p:stCondLst>
                            <p:childTnLst>
                              <p:par>
                                <p:cTn id="78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9" dur="2000" fill="hold"/>
                                        <p:tgtEl>
                                          <p:spTgt spid="31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3.33333E-6 L -0.06003 0.21666 " pathEditMode="relative" rAng="0" ptsTypes="AA">
                                      <p:cBhvr>
                                        <p:cTn id="83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08" y="10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2000"/>
                            </p:stCondLst>
                            <p:childTnLst>
                              <p:par>
                                <p:cTn id="85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6" dur="2000" fill="hold"/>
                                        <p:tgtEl>
                                          <p:spTgt spid="32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212564508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  <p:tag name="KSO_WM_SLIDE_MODEL_TYPE" val="cover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1026</TotalTime>
  <Words>362</Words>
  <Application>Microsoft Office PowerPoint</Application>
  <PresentationFormat>Widescreen</PresentationFormat>
  <Paragraphs>87</Paragraphs>
  <Slides>18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18</vt:i4>
      </vt:variant>
    </vt:vector>
  </HeadingPairs>
  <TitlesOfParts>
    <vt:vector size="35" baseType="lpstr">
      <vt:lpstr>LNTH-No Virus</vt:lpstr>
      <vt:lpstr>仓耳羽辰体-谷力 W05</vt:lpstr>
      <vt:lpstr>微软雅黑</vt:lpstr>
      <vt:lpstr>等线</vt:lpstr>
      <vt:lpstr>Cambria</vt:lpstr>
      <vt:lpstr>Arial</vt:lpstr>
      <vt:lpstr>Times New Roman</vt:lpstr>
      <vt:lpstr>Pattaya</vt:lpstr>
      <vt:lpstr>Calibri</vt:lpstr>
      <vt:lpstr>HP001 5 hàng</vt:lpstr>
      <vt:lpstr>#9Slide07 HoneyCream</vt:lpstr>
      <vt:lpstr>Nunito Black</vt:lpstr>
      <vt:lpstr>Calibri Light</vt:lpstr>
      <vt:lpstr>Arial-Rounded</vt:lpstr>
      <vt:lpstr>Office Theme</vt:lpstr>
      <vt:lpstr>Office 主题​​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nguyenthi lien</dc:creator>
  <cp:lastModifiedBy>Administrator</cp:lastModifiedBy>
  <cp:revision>50</cp:revision>
  <dcterms:created xsi:type="dcterms:W3CDTF">2022-06-28T08:05:46Z</dcterms:created>
  <dcterms:modified xsi:type="dcterms:W3CDTF">2024-10-21T09:43:27Z</dcterms:modified>
</cp:coreProperties>
</file>