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98" r:id="rId3"/>
    <p:sldId id="256" r:id="rId4"/>
    <p:sldId id="257" r:id="rId5"/>
    <p:sldId id="264" r:id="rId6"/>
    <p:sldId id="321" r:id="rId7"/>
    <p:sldId id="319" r:id="rId8"/>
    <p:sldId id="318" r:id="rId9"/>
    <p:sldId id="300" r:id="rId10"/>
    <p:sldId id="320" r:id="rId11"/>
    <p:sldId id="322" r:id="rId12"/>
    <p:sldId id="258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等线 Light" panose="02010600030101010101" pitchFamily="2" charset="-122"/>
      <p:regular r:id="rId16"/>
    </p:embeddedFont>
    <p:embeddedFont>
      <p:font typeface="#9Slide03 IcielPanton Black" panose="020B0604020202020204" charset="0"/>
      <p:bold r:id="rId17"/>
    </p:embeddedFon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redoka One" panose="02000000000000000000" pitchFamily="2" charset="0"/>
      <p:regular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3A8"/>
    <a:srgbClr val="F37D3F"/>
    <a:srgbClr val="7CD3BB"/>
    <a:srgbClr val="FD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6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8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5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44060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6649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7" r:id="rId2"/>
    <p:sldLayoutId id="2147483680" r:id="rId3"/>
    <p:sldLayoutId id="2147483691" r:id="rId4"/>
    <p:sldLayoutId id="2147483726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B97D72-0029-41D4-9DFC-4ED5BDAE8B5B}"/>
              </a:ext>
            </a:extLst>
          </p:cNvPr>
          <p:cNvSpPr txBox="1"/>
          <p:nvPr/>
        </p:nvSpPr>
        <p:spPr>
          <a:xfrm>
            <a:off x="2933474" y="275943"/>
            <a:ext cx="6325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7962E-817A-48B6-9BB0-0F71442510DD}"/>
              </a:ext>
            </a:extLst>
          </p:cNvPr>
          <p:cNvSpPr txBox="1"/>
          <p:nvPr/>
        </p:nvSpPr>
        <p:spPr>
          <a:xfrm>
            <a:off x="1907252" y="2580880"/>
            <a:ext cx="8377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TOÁN 3</a:t>
            </a:r>
          </a:p>
        </p:txBody>
      </p:sp>
    </p:spTree>
    <p:extLst>
      <p:ext uri="{BB962C8B-B14F-4D97-AF65-F5344CB8AC3E}">
        <p14:creationId xmlns:p14="http://schemas.microsoft.com/office/powerpoint/2010/main" val="21514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37135" y="2029339"/>
            <a:ext cx="9323108" cy="2283614"/>
            <a:chOff x="2004368" y="1793608"/>
            <a:chExt cx="9323108" cy="2283614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DẶN</a:t>
              </a:r>
              <a:r>
                <a:rPr kumimoji="0" lang="en-US" altLang="zh-CN" sz="138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DÒ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1793608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DẶN</a:t>
              </a:r>
              <a:r>
                <a:rPr kumimoji="0" lang="en-US" altLang="zh-CN" sz="138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DÒ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spc="600" dirty="0">
                <a:solidFill>
                  <a:prstClr val="white"/>
                </a:solidFill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spc="600" dirty="0">
                <a:solidFill>
                  <a:prstClr val="white"/>
                </a:solidFill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rPr>
              <a:t>TẠM BIỆT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1890429" y="1802859"/>
            <a:ext cx="562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0" i="0" u="none" strike="noStrike" kern="400" cap="none" normalizeH="0" baseline="0" noProof="0" dirty="0" err="1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cs typeface="Arial" panose="020B0604020202020204" pitchFamily="34" charset="0"/>
                <a:sym typeface="雷盖体" panose="00000800000000000000" pitchFamily="2" charset="-122"/>
              </a:rPr>
              <a:t>Toán</a:t>
            </a:r>
            <a:r>
              <a:rPr kumimoji="0" lang="en-US" altLang="zh-CN" sz="4000" b="0" i="0" u="none" strike="noStrike" kern="400" cap="none" normalizeH="0" noProof="0" dirty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cs typeface="Arial" panose="020B0604020202020204" pitchFamily="34" charset="0"/>
                <a:sym typeface="雷盖体" panose="00000800000000000000" pitchFamily="2" charset="-122"/>
              </a:rPr>
              <a:t> 3</a:t>
            </a:r>
            <a:endParaRPr kumimoji="0" lang="zh-CN" altLang="en-US" sz="4000" b="0" i="0" u="none" strike="noStrike" kern="400" cap="none" normalizeH="0" baseline="0" noProof="0" dirty="0">
              <a:ln w="28575" cmpd="dbl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雷盖体" panose="00000800000000000000" pitchFamily="2" charset="-122"/>
              <a:cs typeface="Arial" panose="020B0604020202020204" pitchFamily="34" charset="0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6385892" y="3632876"/>
            <a:ext cx="26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normalizeH="0" baseline="0" noProof="0" dirty="0" err="1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cs typeface="Arial" panose="020B0604020202020204" pitchFamily="34" charset="0"/>
                <a:sym typeface="雷盖体" panose="00000800000000000000" pitchFamily="2" charset="-122"/>
              </a:rPr>
              <a:t>Trang</a:t>
            </a:r>
            <a:r>
              <a:rPr kumimoji="0" lang="en-US" altLang="zh-CN" sz="3600" b="0" i="0" u="none" strike="noStrike" kern="400" cap="none" normalizeH="0" baseline="0" noProof="0" dirty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cs typeface="Arial" panose="020B0604020202020204" pitchFamily="34" charset="0"/>
                <a:sym typeface="雷盖体" panose="00000800000000000000" pitchFamily="2" charset="-122"/>
              </a:rPr>
              <a:t> 46</a:t>
            </a:r>
            <a:endParaRPr kumimoji="0" lang="zh-CN" altLang="en-US" sz="3600" b="0" i="0" u="none" strike="noStrike" kern="400" cap="none" normalizeH="0" baseline="0" noProof="0" dirty="0">
              <a:ln w="28575" cmpd="dbl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雷盖体" panose="00000800000000000000" pitchFamily="2" charset="-122"/>
              <a:cs typeface="Arial" panose="020B0604020202020204" pitchFamily="34" charset="0"/>
              <a:sym typeface="雷盖体" panose="000008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4950" y="2411718"/>
            <a:ext cx="8291449" cy="1200329"/>
            <a:chOff x="1804950" y="2411718"/>
            <a:chExt cx="8291449" cy="120032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4950" y="2411718"/>
              <a:ext cx="8291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7200" b="0" i="0" u="none" strike="noStrike" kern="400" cap="none" spc="-680" normalizeH="0" baseline="0" noProof="0" dirty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7200" b="0" i="0" u="none" strike="noStrike" kern="400" cap="none" spc="-680" normalizeH="0" noProof="0" dirty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 CHUNG</a:t>
              </a:r>
              <a:endParaRPr kumimoji="0" lang="zh-CN" altLang="en-US" sz="7200" b="0" i="0" u="none" strike="noStrike" kern="400" cap="none" spc="-680" normalizeH="0" baseline="0" noProof="0" dirty="0">
                <a:ln w="111125" cmpd="dbl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8923" y="2515006"/>
              <a:ext cx="82874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60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60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60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rgbClr val="FD99DA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TẬP</a:t>
              </a:r>
              <a:r>
                <a:rPr kumimoji="0" lang="en-US" altLang="zh-CN" sz="60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60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CHUNG</a:t>
              </a:r>
              <a:endParaRPr kumimoji="0" lang="zh-CN" altLang="en-US" sz="60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65413" y="1861231"/>
            <a:ext cx="9362013" cy="2004549"/>
            <a:chOff x="2004368" y="1861231"/>
            <a:chExt cx="9323108" cy="2004549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2003732"/>
              <a:ext cx="932310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lang="en-US" altLang="zh-CN" sz="11500" kern="400" spc="-680" dirty="0">
                  <a:ln w="28575" cmpd="dbl">
                    <a:solidFill>
                      <a:schemeClr val="tx1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560527">
            <a:off x="221612" y="22758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4" y="326053"/>
            <a:ext cx="4837147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Tính</a:t>
            </a:r>
            <a:r>
              <a:rPr lang="en-US" sz="7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nhẩm</a:t>
            </a:r>
            <a:endParaRPr lang="en-US" sz="7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3069330" y="1815273"/>
            <a:ext cx="2033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6 x 3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3023672" y="2634635"/>
            <a:ext cx="2033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7 x 5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838123" y="3460429"/>
            <a:ext cx="2404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9 x 4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953332" y="4309729"/>
            <a:ext cx="2404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8 x 10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27569" y="4041414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4 x 8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1684942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8 x 7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2465609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3 x 9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3253174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5 x 6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644374" y="1815273"/>
            <a:ext cx="2057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a)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351943" y="1711305"/>
            <a:ext cx="1708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b)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8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80394" y="2096962"/>
            <a:ext cx="9323108" cy="1914814"/>
            <a:chOff x="2047627" y="1861231"/>
            <a:chExt cx="9323108" cy="1914814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281733" y="1861231"/>
              <a:ext cx="86917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47627" y="1913997"/>
              <a:ext cx="932310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effectLst/>
                  <a:uLnTx/>
                  <a:uFillTx/>
                  <a:latin typeface="Arial" panose="020B0604020202020204" pitchFamily="34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282156" y="627404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717522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phép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dưới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đây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kết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quả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bé</a:t>
            </a:r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hơn</a:t>
            </a:r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8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97592" y="2346387"/>
            <a:ext cx="2699270" cy="1129728"/>
            <a:chOff x="7572375" y="2089398"/>
            <a:chExt cx="2699270" cy="1129728"/>
          </a:xfrm>
        </p:grpSpPr>
        <p:sp>
          <p:nvSpPr>
            <p:cNvPr id="5" name="Rectangle 4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49 : 7</a:t>
              </a:r>
            </a:p>
          </p:txBody>
        </p:sp>
        <p:pic>
          <p:nvPicPr>
            <p:cNvPr id="1026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1295920" y="3897392"/>
            <a:ext cx="2699270" cy="1129728"/>
            <a:chOff x="7572375" y="2089398"/>
            <a:chExt cx="2699270" cy="1129728"/>
          </a:xfrm>
        </p:grpSpPr>
        <p:sp>
          <p:nvSpPr>
            <p:cNvPr id="34" name="Rectangle 33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30 : 6</a:t>
              </a:r>
            </a:p>
          </p:txBody>
        </p:sp>
        <p:pic>
          <p:nvPicPr>
            <p:cNvPr id="35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845172" y="2342965"/>
            <a:ext cx="2699270" cy="1129728"/>
            <a:chOff x="7572375" y="2089398"/>
            <a:chExt cx="2699270" cy="1129728"/>
          </a:xfrm>
        </p:grpSpPr>
        <p:sp>
          <p:nvSpPr>
            <p:cNvPr id="37" name="Rectangle 36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48 : 8</a:t>
              </a:r>
            </a:p>
          </p:txBody>
        </p:sp>
        <p:pic>
          <p:nvPicPr>
            <p:cNvPr id="38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4632845" y="3897392"/>
            <a:ext cx="2699270" cy="1129728"/>
            <a:chOff x="7572375" y="2089398"/>
            <a:chExt cx="2699270" cy="1129728"/>
          </a:xfrm>
        </p:grpSpPr>
        <p:sp>
          <p:nvSpPr>
            <p:cNvPr id="40" name="Rectangle 39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54 : 6</a:t>
              </a:r>
            </a:p>
          </p:txBody>
        </p:sp>
        <p:pic>
          <p:nvPicPr>
            <p:cNvPr id="41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8280920" y="3865607"/>
            <a:ext cx="2699270" cy="1129728"/>
            <a:chOff x="7572375" y="2089398"/>
            <a:chExt cx="2699270" cy="1129728"/>
          </a:xfrm>
        </p:grpSpPr>
        <p:sp>
          <p:nvSpPr>
            <p:cNvPr id="43" name="Rectangle 42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72 : 9</a:t>
              </a:r>
            </a:p>
          </p:txBody>
        </p:sp>
        <p:pic>
          <p:nvPicPr>
            <p:cNvPr id="44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00229" y="264361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Oval 44"/>
          <p:cNvSpPr/>
          <p:nvPr/>
        </p:nvSpPr>
        <p:spPr>
          <a:xfrm>
            <a:off x="6312600" y="2669281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6" name="Oval 45"/>
          <p:cNvSpPr/>
          <p:nvPr/>
        </p:nvSpPr>
        <p:spPr>
          <a:xfrm>
            <a:off x="720474" y="418646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4157168" y="418646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Oval 47"/>
          <p:cNvSpPr/>
          <p:nvPr/>
        </p:nvSpPr>
        <p:spPr>
          <a:xfrm>
            <a:off x="7851743" y="4154359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2962036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Số</a:t>
            </a:r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424" y="1713326"/>
            <a:ext cx="11429118" cy="4781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241159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770283" y="2803699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06681" y="2431561"/>
            <a:ext cx="3793046" cy="1271813"/>
            <a:chOff x="1094422" y="1676591"/>
            <a:chExt cx="3793046" cy="1271813"/>
          </a:xfrm>
        </p:grpSpPr>
        <p:sp>
          <p:nvSpPr>
            <p:cNvPr id="5" name="Rectangle 4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x 7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63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866390" y="4008946"/>
            <a:ext cx="3793046" cy="1388022"/>
            <a:chOff x="1094422" y="1560382"/>
            <a:chExt cx="3793046" cy="1388022"/>
          </a:xfrm>
        </p:grpSpPr>
        <p:sp>
          <p:nvSpPr>
            <p:cNvPr id="50" name="Rectangle 49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92D05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x ?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F8A3A8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36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/>
          <p:cNvSpPr/>
          <p:nvPr/>
        </p:nvSpPr>
        <p:spPr>
          <a:xfrm>
            <a:off x="770283" y="4397533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386748" y="4008946"/>
            <a:ext cx="3793046" cy="1388022"/>
            <a:chOff x="1094422" y="1560382"/>
            <a:chExt cx="3793046" cy="1388022"/>
          </a:xfrm>
        </p:grpSpPr>
        <p:sp>
          <p:nvSpPr>
            <p:cNvPr id="56" name="Rectangle 55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FFC00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: ?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5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6290641" y="4397533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61" name="Oval 60"/>
          <p:cNvSpPr/>
          <p:nvPr/>
        </p:nvSpPr>
        <p:spPr>
          <a:xfrm>
            <a:off x="6333766" y="2803698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386748" y="2445586"/>
            <a:ext cx="3793046" cy="1271813"/>
            <a:chOff x="1094422" y="1676591"/>
            <a:chExt cx="3793046" cy="1271813"/>
          </a:xfrm>
        </p:grpSpPr>
        <p:sp>
          <p:nvSpPr>
            <p:cNvPr id="63" name="Rectangle 62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: 8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906681" y="2605105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92652" y="2619129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236891" y="4008946"/>
            <a:ext cx="994927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x 9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757249" y="4008946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82504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8" grpId="0" animBg="1"/>
      <p:bldP spid="54" grpId="0" animBg="1"/>
      <p:bldP spid="60" grpId="0" animBg="1"/>
      <p:bldP spid="61" grpId="0" animBg="1"/>
      <p:bldP spid="68" grpId="0" animBg="1"/>
      <p:bldP spid="69" grpId="0" animBg="1"/>
      <p:bldP spid="71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A3A8"/>
        </a:solidFill>
        <a:effectLst/>
      </p:bgPr>
    </p:bg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7909448" cy="3562826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u="sng" dirty="0" err="1">
                <a:latin typeface="Arial" panose="020B0604020202020204" pitchFamily="34" charset="0"/>
                <a:ea typeface="Cambria" panose="02040503050406030204" pitchFamily="18" charset="0"/>
              </a:rPr>
              <a:t>Bài</a:t>
            </a:r>
            <a:r>
              <a:rPr lang="en-US" sz="4800" b="1" u="sng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b="1" u="sng" dirty="0" err="1">
                <a:latin typeface="Arial" panose="020B0604020202020204" pitchFamily="34" charset="0"/>
                <a:ea typeface="Cambria" panose="02040503050406030204" pitchFamily="18" charset="0"/>
              </a:rPr>
              <a:t>giải</a:t>
            </a:r>
            <a:r>
              <a:rPr lang="en-US" sz="4800" b="1" u="sng" dirty="0">
                <a:latin typeface="Arial" panose="020B06040202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cái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li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xếp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tất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6 x 5 = 30 (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cái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li)</a:t>
            </a:r>
          </a:p>
          <a:p>
            <a:pPr algn="ctr"/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: 30 </a:t>
            </a:r>
            <a:r>
              <a:rPr lang="en-US" sz="4800" dirty="0" err="1">
                <a:latin typeface="Arial" panose="020B0604020202020204" pitchFamily="34" charset="0"/>
                <a:ea typeface="Cambria" panose="02040503050406030204" pitchFamily="18" charset="0"/>
              </a:rPr>
              <a:t>cái</a:t>
            </a:r>
            <a:r>
              <a:rPr lang="en-US" sz="4800" dirty="0">
                <a:latin typeface="Arial" panose="020B0604020202020204" pitchFamily="34" charset="0"/>
                <a:ea typeface="Cambria" panose="02040503050406030204" pitchFamily="18" charset="0"/>
              </a:rPr>
              <a:t> li</a:t>
            </a:r>
            <a:endParaRPr sz="48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1515906" y="150348"/>
            <a:ext cx="10374049" cy="2137167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buổi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chúc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mừng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nhật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Nam.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li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6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li.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tất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cả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bao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li?</a:t>
            </a:r>
          </a:p>
        </p:txBody>
      </p:sp>
      <p:grpSp>
        <p:nvGrpSpPr>
          <p:cNvPr id="50" name="Group 49"/>
          <p:cNvGrpSpPr/>
          <p:nvPr/>
        </p:nvGrpSpPr>
        <p:grpSpPr>
          <a:xfrm rot="1560527">
            <a:off x="79443" y="443273"/>
            <a:ext cx="1343073" cy="1320938"/>
            <a:chOff x="1809068" y="2147815"/>
            <a:chExt cx="1343073" cy="1320938"/>
          </a:xfrm>
        </p:grpSpPr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5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2927249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Số</a:t>
            </a:r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62708" y="1463198"/>
            <a:ext cx="11160834" cy="52541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sym typeface="雷盖体" panose="00000800000000000000" pitchFamily="2" charset="-122"/>
                </a:rPr>
                <a:t>5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43353" y="2555632"/>
            <a:ext cx="3298992" cy="2810562"/>
            <a:chOff x="1336430" y="2637693"/>
            <a:chExt cx="3298992" cy="28105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2787" y="2732265"/>
              <a:ext cx="3282635" cy="271599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36430" y="2637693"/>
              <a:ext cx="3298991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810" y="2555632"/>
            <a:ext cx="3399881" cy="2810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7396"/>
          <a:stretch/>
        </p:blipFill>
        <p:spPr>
          <a:xfrm>
            <a:off x="8083925" y="2555632"/>
            <a:ext cx="3310906" cy="281056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08288" y="5638800"/>
            <a:ext cx="7326924" cy="914400"/>
          </a:xfrm>
          <a:prstGeom prst="roundRect">
            <a:avLst/>
          </a:prstGeom>
          <a:solidFill>
            <a:srgbClr val="F37D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Đố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: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Tìm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qui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luật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hình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03849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689507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342671" y="4613558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047376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5180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  <p:bldP spid="42" grpId="0" animBg="1"/>
      <p:bldP spid="43" grpId="0" animBg="1"/>
      <p:bldP spid="44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69839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227</Words>
  <Application>Microsoft Office PowerPoint</Application>
  <PresentationFormat>Widescreen</PresentationFormat>
  <Paragraphs>85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 Light</vt:lpstr>
      <vt:lpstr>Arial</vt:lpstr>
      <vt:lpstr>Calibri</vt:lpstr>
      <vt:lpstr>UTM Aquarelle</vt:lpstr>
      <vt:lpstr>等线</vt:lpstr>
      <vt:lpstr>#9Slide07 HoneyCream</vt:lpstr>
      <vt:lpstr>UTM Avo</vt:lpstr>
      <vt:lpstr>Fredoka One</vt:lpstr>
      <vt:lpstr>Calibri Light</vt:lpstr>
      <vt:lpstr>Times New Roman</vt:lpstr>
      <vt:lpstr>SVN-Newton</vt:lpstr>
      <vt:lpstr>#9Slide03 IcielPanton Black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21</cp:revision>
  <dcterms:created xsi:type="dcterms:W3CDTF">2022-09-22T03:36:35Z</dcterms:created>
  <dcterms:modified xsi:type="dcterms:W3CDTF">2024-10-21T06:32:03Z</dcterms:modified>
</cp:coreProperties>
</file>