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9" r:id="rId2"/>
    <p:sldId id="259" r:id="rId3"/>
    <p:sldId id="268" r:id="rId4"/>
    <p:sldId id="270" r:id="rId5"/>
    <p:sldId id="271" r:id="rId6"/>
    <p:sldId id="260" r:id="rId7"/>
    <p:sldId id="261" r:id="rId8"/>
    <p:sldId id="262" r:id="rId9"/>
    <p:sldId id="272" r:id="rId10"/>
    <p:sldId id="263" r:id="rId11"/>
    <p:sldId id="264" r:id="rId12"/>
    <p:sldId id="265" r:id="rId13"/>
    <p:sldId id="267" r:id="rId14"/>
    <p:sldId id="26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>
        <p:guide orient="horz" pos="2160"/>
        <p:guide pos="3840"/>
        <p:guide orient="horz" pos="22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30T10:19:44.892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0D78E17-C1D9-4316-A1BB-50A64BFC5793}" emma:medium="tactile" emma:mode="ink">
          <msink:context xmlns:msink="http://schemas.microsoft.com/ink/2010/main" type="inkDrawing"/>
        </emma:interpretation>
      </emma:emma>
    </inkml:annotationXML>
    <inkml:trace contextRef="#ctx0" brushRef="#br0">0 0 0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30T10:19:45.628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14D55F5-6A95-448C-8162-4AADC12C6B46}" emma:medium="tactile" emma:mode="ink">
          <msink:context xmlns:msink="http://schemas.microsoft.com/ink/2010/main" type="inkDrawing"/>
        </emma:interpretation>
      </emma:emma>
    </inkml:annotationXML>
    <inkml:trace contextRef="#ctx0" brushRef="#br0">0 0 0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30T10:21:58.041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 contextRef="#ctx0" brushRef="#br0">0 362 0,'36'-36'250,"1"36"-234,-1 0 78,-36-36-79,36 36 1,0 0 0,1 0 15,-1-36 0,37 36 47,-73-37-62,72 37 46,-36 0-46,1 0 15,-37-36-15,36 36 156,0 0-32,1 0-124,-1-36 0,0 36-1,0-37 1,1 37 62,35 0-47,-35 0 1,-1 0 14,0 0-14,0 0 77,-36-36-93,37 36-1,-1 0 95,0 0-79,1 0 172,-1 0-187,0 0 31,0 0-32,1 0 48,-1 0 77,0 0-108,1 0-17,-1 0 32,36 0-16,-35 0 110,-1 0-94,0 0 15,1 0-30,-1 0 46,0 0 15,0 0-30,1 0-32,-1 0 94,0 0-109,1 0 62,-1 0-62,0 0 46,37 0 1,-37 0 30,0 0-46,1 36-31,-1-36 62,0 0 31,0 0-62,1 0 78,-37 37-94,36-37 63,0 0-47,1 36-31,-1 0 234,0-36-172,0 0-47,37 0 157,-73 37-173,36-37 251,1 0-235,-1 0 0,0 0 1,0 0 171,1 0-188,-1 0 1,0 0 281,1 0-188,-1 0-93,0 0 15,0 0 32,1 0-48,-1 0 345,0 0-282,1 0 0,-1-37 78,-36 1-125,36 36-15,-36-36 0,73 36 30,-73-37-30,36 1 15,0 36 1,1-36-17,-37 0 423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50107-C297-4DA9-9299-4983FD9D3A99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CD9BD-BE26-447A-B602-DE48F88BE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7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9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2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5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7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3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3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8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0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8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42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5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9.png"/><Relationship Id="rId7" Type="http://schemas.openxmlformats.org/officeDocument/2006/relationships/image" Target="../media/image15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4.emf"/><Relationship Id="rId4" Type="http://schemas.openxmlformats.org/officeDocument/2006/relationships/customXml" Target="../ink/ink1.xml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19863" y="742556"/>
            <a:ext cx="9767455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80928" y="705783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34044" y="1013987"/>
            <a:ext cx="1998220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  <a:endParaRPr lang="en-US" sz="4267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31894" y="975349"/>
            <a:ext cx="7726518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TÔI LÀ HỌC SINH LỚP 2</a:t>
            </a:r>
          </a:p>
        </p:txBody>
      </p:sp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11141552-A717-4051-9DF4-51B230083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" y="4061589"/>
            <a:ext cx="3205836" cy="30327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571339" y="1958190"/>
            <a:ext cx="6671560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4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138" y="0"/>
            <a:ext cx="13011150" cy="7315200"/>
          </a:xfrm>
          <a:prstGeom prst="rect">
            <a:avLst/>
          </a:prstGeom>
        </p:spPr>
      </p:pic>
      <p:sp>
        <p:nvSpPr>
          <p:cNvPr id="27" name="Text Box 1725"/>
          <p:cNvSpPr txBox="1">
            <a:spLocks noChangeArrowheads="1"/>
          </p:cNvSpPr>
          <p:nvPr/>
        </p:nvSpPr>
        <p:spPr bwMode="auto">
          <a:xfrm>
            <a:off x="448493" y="90221"/>
            <a:ext cx="115478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Arial" panose="020B0604020202020204" pitchFamily="34" charset="0"/>
              </a:rPr>
              <a:t>Em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hãy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quan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sát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nêu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độ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cao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của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các</a:t>
            </a:r>
            <a:r>
              <a:rPr lang="en-US" altLang="en-US" sz="3200" dirty="0">
                <a:latin typeface="Arial" panose="020B0604020202020204" pitchFamily="34" charset="0"/>
              </a:rPr>
              <a:t> con </a:t>
            </a:r>
            <a:r>
              <a:rPr lang="en-US" altLang="en-US" sz="3200" dirty="0" err="1">
                <a:latin typeface="Arial" panose="020B0604020202020204" pitchFamily="34" charset="0"/>
              </a:rPr>
              <a:t>chữ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dirty="0" err="1" smtClean="0">
                <a:latin typeface="Arial" panose="020B0604020202020204" pitchFamily="34" charset="0"/>
              </a:rPr>
              <a:t>trong</a:t>
            </a:r>
            <a:r>
              <a:rPr lang="en-US" altLang="en-US" sz="3200" dirty="0" smtClean="0"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</a:rPr>
              <a:t>câu</a:t>
            </a:r>
            <a:r>
              <a:rPr lang="en-US" altLang="en-US" sz="3200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8" name="Text Box 1727"/>
          <p:cNvSpPr txBox="1">
            <a:spLocks noChangeArrowheads="1"/>
          </p:cNvSpPr>
          <p:nvPr/>
        </p:nvSpPr>
        <p:spPr bwMode="auto">
          <a:xfrm>
            <a:off x="1442851" y="3587750"/>
            <a:ext cx="903863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h, g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li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alt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li.</a:t>
            </a: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1,5 li 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li.</a:t>
            </a:r>
          </a:p>
        </p:txBody>
      </p:sp>
    </p:spTree>
    <p:extLst>
      <p:ext uri="{BB962C8B-B14F-4D97-AF65-F5344CB8AC3E}">
        <p14:creationId xmlns:p14="http://schemas.microsoft.com/office/powerpoint/2010/main" val="269353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69" y="0"/>
            <a:ext cx="13011150" cy="7315200"/>
          </a:xfrm>
          <a:prstGeom prst="rect">
            <a:avLst/>
          </a:prstGeom>
        </p:spPr>
      </p:pic>
      <p:sp>
        <p:nvSpPr>
          <p:cNvPr id="6" name="Right Arrow 5">
            <a:extLst/>
          </p:cNvPr>
          <p:cNvSpPr/>
          <p:nvPr/>
        </p:nvSpPr>
        <p:spPr>
          <a:xfrm>
            <a:off x="753035" y="3890683"/>
            <a:ext cx="2209800" cy="1219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7" name="Cloud 6">
            <a:extLst/>
          </p:cNvPr>
          <p:cNvSpPr/>
          <p:nvPr/>
        </p:nvSpPr>
        <p:spPr>
          <a:xfrm>
            <a:off x="3117954" y="3496235"/>
            <a:ext cx="8755597" cy="240989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</a:p>
        </p:txBody>
      </p:sp>
    </p:spTree>
    <p:extLst>
      <p:ext uri="{BB962C8B-B14F-4D97-AF65-F5344CB8AC3E}">
        <p14:creationId xmlns:p14="http://schemas.microsoft.com/office/powerpoint/2010/main" val="161810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am b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135" y="3585412"/>
            <a:ext cx="3081337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chu hoa0005"/>
          <p:cNvPicPr>
            <a:picLocks noChangeAspect="1" noChangeArrowheads="1"/>
          </p:cNvPicPr>
          <p:nvPr/>
        </p:nvPicPr>
        <p:blipFill>
          <a:blip r:embed="rId3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6894135" y="468086"/>
            <a:ext cx="30051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4135" y="318256"/>
            <a:ext cx="5718175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alt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L­ưng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mép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Hai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9836" y="3135086"/>
            <a:ext cx="594677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altLang="en-US" sz="20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khuỷu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104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4100" y="2637857"/>
            <a:ext cx="4689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NGUYEN THI MINH\Desktop\z2734592680650_b400f8224f14db7b26c247f4f73e59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5806" r="4053" b="7742"/>
          <a:stretch/>
        </p:blipFill>
        <p:spPr bwMode="auto">
          <a:xfrm>
            <a:off x="6641206" y="0"/>
            <a:ext cx="5550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5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/>
          </p:cNvPr>
          <p:cNvSpPr/>
          <p:nvPr/>
        </p:nvSpPr>
        <p:spPr>
          <a:xfrm>
            <a:off x="1049310" y="2018211"/>
            <a:ext cx="9968459" cy="16693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smtClean="0">
                <a:latin typeface="HP001 4 hàng" pitchFamily="34" charset="0"/>
                <a:cs typeface="Arial" pitchFamily="34" charset="0"/>
              </a:rPr>
              <a:t/>
            </a:r>
            <a:br>
              <a:rPr lang="en-US" sz="4400" b="1" dirty="0" smtClean="0">
                <a:latin typeface="HP001 4 hàng" pitchFamily="34" charset="0"/>
                <a:cs typeface="Arial" pitchFamily="34" charset="0"/>
              </a:rPr>
            </a:b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841673" y="1703584"/>
            <a:ext cx="6893169" cy="1969477"/>
          </a:xfrm>
          <a:prstGeom prst="roundRect">
            <a:avLst>
              <a:gd name="adj" fmla="val 41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88566" y="2057662"/>
            <a:ext cx="6414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7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3603" y="1072909"/>
            <a:ext cx="6414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5611" y="2104961"/>
            <a:ext cx="11011437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A: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0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020E-C852-4598-972B-93AF46C50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033" y="1348663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chữ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8E3D71-AC87-4B09-9102-0964C78640E4}"/>
              </a:ext>
            </a:extLst>
          </p:cNvPr>
          <p:cNvGrpSpPr/>
          <p:nvPr/>
        </p:nvGrpSpPr>
        <p:grpSpPr>
          <a:xfrm>
            <a:off x="309996" y="440629"/>
            <a:ext cx="1524000" cy="823848"/>
            <a:chOff x="36715" y="2258787"/>
            <a:chExt cx="1524000" cy="8238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93C04B-5948-4355-B14A-2DAA4E2BEC3A}"/>
                </a:ext>
              </a:extLst>
            </p:cNvPr>
            <p:cNvGrpSpPr/>
            <p:nvPr/>
          </p:nvGrpSpPr>
          <p:grpSpPr>
            <a:xfrm>
              <a:off x="36715" y="2258787"/>
              <a:ext cx="1524000" cy="823848"/>
              <a:chOff x="3186544" y="986344"/>
              <a:chExt cx="4627419" cy="1174964"/>
            </a:xfrm>
          </p:grpSpPr>
          <p:sp>
            <p:nvSpPr>
              <p:cNvPr id="7" name="Flowchart: Process 11">
                <a:extLst>
                  <a:ext uri="{FF2B5EF4-FFF2-40B4-BE49-F238E27FC236}">
                    <a16:creationId xmlns:a16="http://schemas.microsoft.com/office/drawing/2014/main" id="{3003A314-1BAD-4F1E-BA75-5039C4A2C145}"/>
                  </a:ext>
                </a:extLst>
              </p:cNvPr>
              <p:cNvSpPr/>
              <p:nvPr/>
            </p:nvSpPr>
            <p:spPr>
              <a:xfrm rot="10800000">
                <a:off x="3186544" y="986344"/>
                <a:ext cx="4627419" cy="1174964"/>
              </a:xfrm>
              <a:custGeom>
                <a:avLst/>
                <a:gdLst>
                  <a:gd name="connsiteX0" fmla="*/ 0 w 4391890"/>
                  <a:gd name="connsiteY0" fmla="*/ 0 h 820948"/>
                  <a:gd name="connsiteX1" fmla="*/ 3981416 w 4391890"/>
                  <a:gd name="connsiteY1" fmla="*/ 0 h 820948"/>
                  <a:gd name="connsiteX2" fmla="*/ 4391890 w 4391890"/>
                  <a:gd name="connsiteY2" fmla="*/ 410474 h 820948"/>
                  <a:gd name="connsiteX3" fmla="*/ 3981416 w 4391890"/>
                  <a:gd name="connsiteY3" fmla="*/ 820948 h 820948"/>
                  <a:gd name="connsiteX4" fmla="*/ 0 w 4391890"/>
                  <a:gd name="connsiteY4" fmla="*/ 820948 h 820948"/>
                  <a:gd name="connsiteX5" fmla="*/ 410474 w 4391890"/>
                  <a:gd name="connsiteY5" fmla="*/ 410474 h 820948"/>
                  <a:gd name="connsiteX6" fmla="*/ 0 w 4391890"/>
                  <a:gd name="connsiteY6" fmla="*/ 0 h 820948"/>
                  <a:gd name="connsiteX0" fmla="*/ 0 w 4003963"/>
                  <a:gd name="connsiteY0" fmla="*/ 0 h 820948"/>
                  <a:gd name="connsiteX1" fmla="*/ 3981416 w 4003963"/>
                  <a:gd name="connsiteY1" fmla="*/ 0 h 820948"/>
                  <a:gd name="connsiteX2" fmla="*/ 4003963 w 4003963"/>
                  <a:gd name="connsiteY2" fmla="*/ 355056 h 820948"/>
                  <a:gd name="connsiteX3" fmla="*/ 3981416 w 4003963"/>
                  <a:gd name="connsiteY3" fmla="*/ 820948 h 820948"/>
                  <a:gd name="connsiteX4" fmla="*/ 0 w 4003963"/>
                  <a:gd name="connsiteY4" fmla="*/ 820948 h 820948"/>
                  <a:gd name="connsiteX5" fmla="*/ 410474 w 4003963"/>
                  <a:gd name="connsiteY5" fmla="*/ 410474 h 820948"/>
                  <a:gd name="connsiteX6" fmla="*/ 0 w 4003963"/>
                  <a:gd name="connsiteY6" fmla="*/ 0 h 820948"/>
                  <a:gd name="connsiteX0" fmla="*/ 0 w 4003963"/>
                  <a:gd name="connsiteY0" fmla="*/ 0 h 904075"/>
                  <a:gd name="connsiteX1" fmla="*/ 3981416 w 4003963"/>
                  <a:gd name="connsiteY1" fmla="*/ 0 h 904075"/>
                  <a:gd name="connsiteX2" fmla="*/ 4003963 w 4003963"/>
                  <a:gd name="connsiteY2" fmla="*/ 355056 h 904075"/>
                  <a:gd name="connsiteX3" fmla="*/ 3981416 w 4003963"/>
                  <a:gd name="connsiteY3" fmla="*/ 820948 h 904075"/>
                  <a:gd name="connsiteX4" fmla="*/ 0 w 4003963"/>
                  <a:gd name="connsiteY4" fmla="*/ 904075 h 904075"/>
                  <a:gd name="connsiteX5" fmla="*/ 410474 w 4003963"/>
                  <a:gd name="connsiteY5" fmla="*/ 410474 h 904075"/>
                  <a:gd name="connsiteX6" fmla="*/ 0 w 4003963"/>
                  <a:gd name="connsiteY6" fmla="*/ 0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138546 w 4142509"/>
                  <a:gd name="connsiteY4" fmla="*/ 904075 h 904075"/>
                  <a:gd name="connsiteX5" fmla="*/ 549020 w 4142509"/>
                  <a:gd name="connsiteY5" fmla="*/ 410474 h 904075"/>
                  <a:gd name="connsiteX6" fmla="*/ 0 w 4142509"/>
                  <a:gd name="connsiteY6" fmla="*/ 180109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568037 w 4142509"/>
                  <a:gd name="connsiteY4" fmla="*/ 831272 h 904075"/>
                  <a:gd name="connsiteX5" fmla="*/ 138546 w 4142509"/>
                  <a:gd name="connsiteY5" fmla="*/ 904075 h 904075"/>
                  <a:gd name="connsiteX6" fmla="*/ 549020 w 4142509"/>
                  <a:gd name="connsiteY6" fmla="*/ 410474 h 904075"/>
                  <a:gd name="connsiteX7" fmla="*/ 0 w 4142509"/>
                  <a:gd name="connsiteY7" fmla="*/ 180109 h 90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2509" h="904075">
                    <a:moveTo>
                      <a:pt x="0" y="180109"/>
                    </a:moveTo>
                    <a:lnTo>
                      <a:pt x="4119962" y="0"/>
                    </a:lnTo>
                    <a:lnTo>
                      <a:pt x="4142509" y="355056"/>
                    </a:lnTo>
                    <a:lnTo>
                      <a:pt x="4119962" y="820948"/>
                    </a:lnTo>
                    <a:cubicBezTo>
                      <a:pt x="2935987" y="852098"/>
                      <a:pt x="1752012" y="800122"/>
                      <a:pt x="568037" y="831272"/>
                    </a:cubicBezTo>
                    <a:lnTo>
                      <a:pt x="138546" y="904075"/>
                    </a:lnTo>
                    <a:lnTo>
                      <a:pt x="549020" y="410474"/>
                    </a:lnTo>
                    <a:lnTo>
                      <a:pt x="0" y="180109"/>
                    </a:lnTo>
                    <a:close/>
                  </a:path>
                </a:pathLst>
              </a:custGeom>
              <a:solidFill>
                <a:srgbClr val="0D9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Flowchart: Process 11">
                <a:extLst>
                  <a:ext uri="{FF2B5EF4-FFF2-40B4-BE49-F238E27FC236}">
                    <a16:creationId xmlns:a16="http://schemas.microsoft.com/office/drawing/2014/main" id="{35C7E71B-3F89-4459-8CC8-FB8F4A779C05}"/>
                  </a:ext>
                </a:extLst>
              </p:cNvPr>
              <p:cNvSpPr/>
              <p:nvPr/>
            </p:nvSpPr>
            <p:spPr>
              <a:xfrm rot="10800000">
                <a:off x="3359724" y="1095843"/>
                <a:ext cx="4281057" cy="981003"/>
              </a:xfrm>
              <a:custGeom>
                <a:avLst/>
                <a:gdLst>
                  <a:gd name="connsiteX0" fmla="*/ 0 w 4391890"/>
                  <a:gd name="connsiteY0" fmla="*/ 0 h 820948"/>
                  <a:gd name="connsiteX1" fmla="*/ 3981416 w 4391890"/>
                  <a:gd name="connsiteY1" fmla="*/ 0 h 820948"/>
                  <a:gd name="connsiteX2" fmla="*/ 4391890 w 4391890"/>
                  <a:gd name="connsiteY2" fmla="*/ 410474 h 820948"/>
                  <a:gd name="connsiteX3" fmla="*/ 3981416 w 4391890"/>
                  <a:gd name="connsiteY3" fmla="*/ 820948 h 820948"/>
                  <a:gd name="connsiteX4" fmla="*/ 0 w 4391890"/>
                  <a:gd name="connsiteY4" fmla="*/ 820948 h 820948"/>
                  <a:gd name="connsiteX5" fmla="*/ 410474 w 4391890"/>
                  <a:gd name="connsiteY5" fmla="*/ 410474 h 820948"/>
                  <a:gd name="connsiteX6" fmla="*/ 0 w 4391890"/>
                  <a:gd name="connsiteY6" fmla="*/ 0 h 820948"/>
                  <a:gd name="connsiteX0" fmla="*/ 0 w 4003963"/>
                  <a:gd name="connsiteY0" fmla="*/ 0 h 820948"/>
                  <a:gd name="connsiteX1" fmla="*/ 3981416 w 4003963"/>
                  <a:gd name="connsiteY1" fmla="*/ 0 h 820948"/>
                  <a:gd name="connsiteX2" fmla="*/ 4003963 w 4003963"/>
                  <a:gd name="connsiteY2" fmla="*/ 355056 h 820948"/>
                  <a:gd name="connsiteX3" fmla="*/ 3981416 w 4003963"/>
                  <a:gd name="connsiteY3" fmla="*/ 820948 h 820948"/>
                  <a:gd name="connsiteX4" fmla="*/ 0 w 4003963"/>
                  <a:gd name="connsiteY4" fmla="*/ 820948 h 820948"/>
                  <a:gd name="connsiteX5" fmla="*/ 410474 w 4003963"/>
                  <a:gd name="connsiteY5" fmla="*/ 410474 h 820948"/>
                  <a:gd name="connsiteX6" fmla="*/ 0 w 4003963"/>
                  <a:gd name="connsiteY6" fmla="*/ 0 h 820948"/>
                  <a:gd name="connsiteX0" fmla="*/ 0 w 4003963"/>
                  <a:gd name="connsiteY0" fmla="*/ 0 h 904075"/>
                  <a:gd name="connsiteX1" fmla="*/ 3981416 w 4003963"/>
                  <a:gd name="connsiteY1" fmla="*/ 0 h 904075"/>
                  <a:gd name="connsiteX2" fmla="*/ 4003963 w 4003963"/>
                  <a:gd name="connsiteY2" fmla="*/ 355056 h 904075"/>
                  <a:gd name="connsiteX3" fmla="*/ 3981416 w 4003963"/>
                  <a:gd name="connsiteY3" fmla="*/ 820948 h 904075"/>
                  <a:gd name="connsiteX4" fmla="*/ 0 w 4003963"/>
                  <a:gd name="connsiteY4" fmla="*/ 904075 h 904075"/>
                  <a:gd name="connsiteX5" fmla="*/ 410474 w 4003963"/>
                  <a:gd name="connsiteY5" fmla="*/ 410474 h 904075"/>
                  <a:gd name="connsiteX6" fmla="*/ 0 w 4003963"/>
                  <a:gd name="connsiteY6" fmla="*/ 0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138546 w 4142509"/>
                  <a:gd name="connsiteY4" fmla="*/ 904075 h 904075"/>
                  <a:gd name="connsiteX5" fmla="*/ 549020 w 4142509"/>
                  <a:gd name="connsiteY5" fmla="*/ 410474 h 904075"/>
                  <a:gd name="connsiteX6" fmla="*/ 0 w 4142509"/>
                  <a:gd name="connsiteY6" fmla="*/ 180109 h 904075"/>
                  <a:gd name="connsiteX0" fmla="*/ 0 w 4142509"/>
                  <a:gd name="connsiteY0" fmla="*/ 180109 h 904075"/>
                  <a:gd name="connsiteX1" fmla="*/ 4119962 w 4142509"/>
                  <a:gd name="connsiteY1" fmla="*/ 0 h 904075"/>
                  <a:gd name="connsiteX2" fmla="*/ 4142509 w 4142509"/>
                  <a:gd name="connsiteY2" fmla="*/ 355056 h 904075"/>
                  <a:gd name="connsiteX3" fmla="*/ 4119962 w 4142509"/>
                  <a:gd name="connsiteY3" fmla="*/ 820948 h 904075"/>
                  <a:gd name="connsiteX4" fmla="*/ 568037 w 4142509"/>
                  <a:gd name="connsiteY4" fmla="*/ 831272 h 904075"/>
                  <a:gd name="connsiteX5" fmla="*/ 138546 w 4142509"/>
                  <a:gd name="connsiteY5" fmla="*/ 904075 h 904075"/>
                  <a:gd name="connsiteX6" fmla="*/ 549020 w 4142509"/>
                  <a:gd name="connsiteY6" fmla="*/ 410474 h 904075"/>
                  <a:gd name="connsiteX7" fmla="*/ 0 w 4142509"/>
                  <a:gd name="connsiteY7" fmla="*/ 180109 h 90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2509" h="904075">
                    <a:moveTo>
                      <a:pt x="0" y="180109"/>
                    </a:moveTo>
                    <a:lnTo>
                      <a:pt x="4119962" y="0"/>
                    </a:lnTo>
                    <a:lnTo>
                      <a:pt x="4142509" y="355056"/>
                    </a:lnTo>
                    <a:lnTo>
                      <a:pt x="4119962" y="820948"/>
                    </a:lnTo>
                    <a:cubicBezTo>
                      <a:pt x="2935987" y="852098"/>
                      <a:pt x="1752012" y="800122"/>
                      <a:pt x="568037" y="831272"/>
                    </a:cubicBezTo>
                    <a:lnTo>
                      <a:pt x="138546" y="904075"/>
                    </a:lnTo>
                    <a:lnTo>
                      <a:pt x="549020" y="410474"/>
                    </a:lnTo>
                    <a:lnTo>
                      <a:pt x="0" y="1801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F97810-FDA7-4853-85DE-AB038AF4581E}"/>
                </a:ext>
              </a:extLst>
            </p:cNvPr>
            <p:cNvSpPr txBox="1"/>
            <p:nvPr/>
          </p:nvSpPr>
          <p:spPr>
            <a:xfrm>
              <a:off x="207243" y="2419749"/>
              <a:ext cx="93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12D5B7-131A-4965-8D7F-189476DE62E5}"/>
              </a:ext>
            </a:extLst>
          </p:cNvPr>
          <p:cNvSpPr txBox="1"/>
          <p:nvPr/>
        </p:nvSpPr>
        <p:spPr>
          <a:xfrm>
            <a:off x="937033" y="6036770"/>
            <a:ext cx="104888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ứng dụng: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F84A77-EFFE-4FDD-8D00-A38B5E68479A}"/>
              </a:ext>
            </a:extLst>
          </p:cNvPr>
          <p:cNvSpPr txBox="1"/>
          <p:nvPr/>
        </p:nvSpPr>
        <p:spPr>
          <a:xfrm>
            <a:off x="1947490" y="517406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3.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68"/>
          <a:stretch/>
        </p:blipFill>
        <p:spPr>
          <a:xfrm>
            <a:off x="6535388" y="3337261"/>
            <a:ext cx="2469706" cy="26945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6816" r="-4181"/>
          <a:stretch/>
        </p:blipFill>
        <p:spPr>
          <a:xfrm>
            <a:off x="519912" y="1761041"/>
            <a:ext cx="5598355" cy="433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3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618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89" y="497329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AutoShape 155"/>
          <p:cNvSpPr>
            <a:spLocks/>
          </p:cNvSpPr>
          <p:nvPr/>
        </p:nvSpPr>
        <p:spPr bwMode="auto">
          <a:xfrm>
            <a:off x="4723098" y="570008"/>
            <a:ext cx="457200" cy="3048000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>
              <a:solidFill>
                <a:srgbClr val="000000"/>
              </a:solidFill>
            </a:endParaRPr>
          </a:p>
        </p:txBody>
      </p:sp>
      <p:grpSp>
        <p:nvGrpSpPr>
          <p:cNvPr id="51" name="Group 173"/>
          <p:cNvGrpSpPr>
            <a:grpSpLocks/>
          </p:cNvGrpSpPr>
          <p:nvPr/>
        </p:nvGrpSpPr>
        <p:grpSpPr bwMode="auto">
          <a:xfrm>
            <a:off x="3113373" y="1406621"/>
            <a:ext cx="2087563" cy="396875"/>
            <a:chOff x="1325" y="952"/>
            <a:chExt cx="1315" cy="250"/>
          </a:xfrm>
        </p:grpSpPr>
        <p:sp>
          <p:nvSpPr>
            <p:cNvPr id="52" name="Line 157"/>
            <p:cNvSpPr>
              <a:spLocks noChangeShapeType="1"/>
            </p:cNvSpPr>
            <p:nvPr/>
          </p:nvSpPr>
          <p:spPr bwMode="auto">
            <a:xfrm>
              <a:off x="1344" y="1200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 Box 158"/>
            <p:cNvSpPr txBox="1">
              <a:spLocks noChangeArrowheads="1"/>
            </p:cNvSpPr>
            <p:nvPr/>
          </p:nvSpPr>
          <p:spPr bwMode="auto">
            <a:xfrm>
              <a:off x="1325" y="952"/>
              <a:ext cx="13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4</a:t>
              </a:r>
            </a:p>
          </p:txBody>
        </p:sp>
      </p:grpSp>
      <p:grpSp>
        <p:nvGrpSpPr>
          <p:cNvPr id="54" name="Group 172"/>
          <p:cNvGrpSpPr>
            <a:grpSpLocks/>
          </p:cNvGrpSpPr>
          <p:nvPr/>
        </p:nvGrpSpPr>
        <p:grpSpPr bwMode="auto">
          <a:xfrm>
            <a:off x="3159411" y="2640108"/>
            <a:ext cx="2133600" cy="396875"/>
            <a:chOff x="1344" y="2544"/>
            <a:chExt cx="1344" cy="250"/>
          </a:xfrm>
        </p:grpSpPr>
        <p:sp>
          <p:nvSpPr>
            <p:cNvPr id="55" name="Text Box 159"/>
            <p:cNvSpPr txBox="1">
              <a:spLocks noChangeArrowheads="1"/>
            </p:cNvSpPr>
            <p:nvPr/>
          </p:nvSpPr>
          <p:spPr bwMode="auto">
            <a:xfrm>
              <a:off x="1344" y="2544"/>
              <a:ext cx="1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2</a:t>
              </a:r>
            </a:p>
          </p:txBody>
        </p:sp>
        <p:sp>
          <p:nvSpPr>
            <p:cNvPr id="56" name="Line 164"/>
            <p:cNvSpPr>
              <a:spLocks noChangeShapeType="1"/>
            </p:cNvSpPr>
            <p:nvPr/>
          </p:nvSpPr>
          <p:spPr bwMode="auto">
            <a:xfrm>
              <a:off x="1344" y="278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174"/>
          <p:cNvGrpSpPr>
            <a:grpSpLocks/>
          </p:cNvGrpSpPr>
          <p:nvPr/>
        </p:nvGrpSpPr>
        <p:grpSpPr bwMode="auto">
          <a:xfrm>
            <a:off x="3127661" y="192183"/>
            <a:ext cx="2209800" cy="396875"/>
            <a:chOff x="1352" y="1536"/>
            <a:chExt cx="1392" cy="250"/>
          </a:xfrm>
        </p:grpSpPr>
        <p:sp>
          <p:nvSpPr>
            <p:cNvPr id="58" name="Text Box 162"/>
            <p:cNvSpPr txBox="1">
              <a:spLocks noChangeArrowheads="1"/>
            </p:cNvSpPr>
            <p:nvPr/>
          </p:nvSpPr>
          <p:spPr bwMode="auto">
            <a:xfrm>
              <a:off x="1352" y="1536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6</a:t>
              </a:r>
            </a:p>
          </p:txBody>
        </p:sp>
        <p:sp>
          <p:nvSpPr>
            <p:cNvPr id="59" name="Line 165"/>
            <p:cNvSpPr>
              <a:spLocks noChangeShapeType="1"/>
            </p:cNvSpPr>
            <p:nvPr/>
          </p:nvSpPr>
          <p:spPr bwMode="auto">
            <a:xfrm>
              <a:off x="139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" name="Group 171"/>
          <p:cNvGrpSpPr>
            <a:grpSpLocks/>
          </p:cNvGrpSpPr>
          <p:nvPr/>
        </p:nvGrpSpPr>
        <p:grpSpPr bwMode="auto">
          <a:xfrm>
            <a:off x="3091148" y="822421"/>
            <a:ext cx="2209800" cy="396875"/>
            <a:chOff x="1440" y="2448"/>
            <a:chExt cx="1392" cy="250"/>
          </a:xfrm>
        </p:grpSpPr>
        <p:sp>
          <p:nvSpPr>
            <p:cNvPr id="61" name="Text Box 161"/>
            <p:cNvSpPr txBox="1">
              <a:spLocks noChangeArrowheads="1"/>
            </p:cNvSpPr>
            <p:nvPr/>
          </p:nvSpPr>
          <p:spPr bwMode="auto">
            <a:xfrm>
              <a:off x="1440" y="2448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5</a:t>
              </a:r>
            </a:p>
          </p:txBody>
        </p:sp>
        <p:sp>
          <p:nvSpPr>
            <p:cNvPr id="62" name="Line 166"/>
            <p:cNvSpPr>
              <a:spLocks noChangeShapeType="1"/>
            </p:cNvSpPr>
            <p:nvPr/>
          </p:nvSpPr>
          <p:spPr bwMode="auto">
            <a:xfrm>
              <a:off x="1488" y="2688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170"/>
          <p:cNvGrpSpPr>
            <a:grpSpLocks/>
          </p:cNvGrpSpPr>
          <p:nvPr/>
        </p:nvGrpSpPr>
        <p:grpSpPr bwMode="auto">
          <a:xfrm>
            <a:off x="3122898" y="2017808"/>
            <a:ext cx="2209800" cy="396875"/>
            <a:chOff x="1442" y="2730"/>
            <a:chExt cx="1392" cy="250"/>
          </a:xfrm>
        </p:grpSpPr>
        <p:sp>
          <p:nvSpPr>
            <p:cNvPr id="64" name="Text Box 160"/>
            <p:cNvSpPr txBox="1">
              <a:spLocks noChangeArrowheads="1"/>
            </p:cNvSpPr>
            <p:nvPr/>
          </p:nvSpPr>
          <p:spPr bwMode="auto">
            <a:xfrm>
              <a:off x="1442" y="2730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 err="1">
                  <a:solidFill>
                    <a:srgbClr val="FF0066"/>
                  </a:solidFill>
                </a:rPr>
                <a:t>Đường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kẻ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ngang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3</a:t>
              </a:r>
            </a:p>
          </p:txBody>
        </p:sp>
        <p:sp>
          <p:nvSpPr>
            <p:cNvPr id="65" name="Line 167"/>
            <p:cNvSpPr>
              <a:spLocks noChangeShapeType="1"/>
            </p:cNvSpPr>
            <p:nvPr/>
          </p:nvSpPr>
          <p:spPr bwMode="auto">
            <a:xfrm>
              <a:off x="1488" y="29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169"/>
          <p:cNvGrpSpPr>
            <a:grpSpLocks/>
          </p:cNvGrpSpPr>
          <p:nvPr/>
        </p:nvGrpSpPr>
        <p:grpSpPr bwMode="auto">
          <a:xfrm>
            <a:off x="3072098" y="3252883"/>
            <a:ext cx="2209800" cy="396875"/>
            <a:chOff x="1294" y="2783"/>
            <a:chExt cx="1392" cy="250"/>
          </a:xfrm>
        </p:grpSpPr>
        <p:sp>
          <p:nvSpPr>
            <p:cNvPr id="67" name="Text Box 163"/>
            <p:cNvSpPr txBox="1">
              <a:spLocks noChangeArrowheads="1"/>
            </p:cNvSpPr>
            <p:nvPr/>
          </p:nvSpPr>
          <p:spPr bwMode="auto">
            <a:xfrm>
              <a:off x="1294" y="2783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 err="1">
                  <a:solidFill>
                    <a:srgbClr val="FF0066"/>
                  </a:solidFill>
                </a:rPr>
                <a:t>Đường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kẻ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ngang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1</a:t>
              </a:r>
            </a:p>
          </p:txBody>
        </p:sp>
        <p:sp>
          <p:nvSpPr>
            <p:cNvPr id="68" name="Line 168"/>
            <p:cNvSpPr>
              <a:spLocks noChangeShapeType="1"/>
            </p:cNvSpPr>
            <p:nvPr/>
          </p:nvSpPr>
          <p:spPr bwMode="auto">
            <a:xfrm>
              <a:off x="1344" y="302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3908613" y="4980030"/>
            <a:ext cx="51995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latin typeface="HP001 4 hàng" pitchFamily="34" charset="0"/>
                <a:cs typeface="Times New Roman" pitchFamily="18" charset="0"/>
              </a:rPr>
              <a:t>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li?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908612" y="4985712"/>
            <a:ext cx="5199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latin typeface="HP001 4 hàng" pitchFamily="34" charset="0"/>
                <a:cs typeface="Times New Roman" pitchFamily="18" charset="0"/>
              </a:rPr>
              <a:t>A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5 li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5,5 li.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908611" y="4961973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latin typeface="HP001 4 hàng" pitchFamily="34" charset="0"/>
                <a:cs typeface="Times New Roman" pitchFamily="18" charset="0"/>
              </a:rPr>
              <a:t>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AutoShape 155"/>
          <p:cNvSpPr>
            <a:spLocks/>
          </p:cNvSpPr>
          <p:nvPr/>
        </p:nvSpPr>
        <p:spPr bwMode="auto">
          <a:xfrm rot="16200000">
            <a:off x="6512704" y="2404667"/>
            <a:ext cx="611733" cy="3073342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Text Box 156"/>
          <p:cNvSpPr txBox="1">
            <a:spLocks noChangeArrowheads="1"/>
          </p:cNvSpPr>
          <p:nvPr/>
        </p:nvSpPr>
        <p:spPr bwMode="auto">
          <a:xfrm>
            <a:off x="4061016" y="1834750"/>
            <a:ext cx="6051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Arial" charset="0"/>
              </a:rPr>
              <a:t>5 li</a:t>
            </a:r>
          </a:p>
        </p:txBody>
      </p:sp>
      <p:sp>
        <p:nvSpPr>
          <p:cNvPr id="74" name="Text Box 156"/>
          <p:cNvSpPr txBox="1">
            <a:spLocks noChangeArrowheads="1"/>
          </p:cNvSpPr>
          <p:nvPr/>
        </p:nvSpPr>
        <p:spPr bwMode="auto">
          <a:xfrm>
            <a:off x="6508374" y="4384028"/>
            <a:ext cx="14522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Arial" charset="0"/>
              </a:rPr>
              <a:t>5</a:t>
            </a:r>
            <a:r>
              <a:rPr lang="en-US" sz="2400" dirty="0" smtClean="0">
                <a:solidFill>
                  <a:srgbClr val="FF0066"/>
                </a:solidFill>
                <a:latin typeface="Arial" charset="0"/>
              </a:rPr>
              <a:t>,5 li</a:t>
            </a:r>
            <a:endParaRPr lang="en-US" sz="2400" dirty="0">
              <a:solidFill>
                <a:srgbClr val="FF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2" animBg="1"/>
      <p:bldP spid="69" grpId="0"/>
      <p:bldP spid="69" grpId="1"/>
      <p:bldP spid="70" grpId="0"/>
      <p:bldP spid="70" grpId="1"/>
      <p:bldP spid="70" grpId="2"/>
      <p:bldP spid="71" grpId="0"/>
      <p:bldP spid="72" grpId="0" animBg="1"/>
      <p:bldP spid="72" grpId="1" animBg="1"/>
      <p:bldP spid="73" grpId="0"/>
      <p:bldP spid="74" grpId="0"/>
      <p:bldP spid="7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5307" y="605306"/>
            <a:ext cx="46883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472" y="1205956"/>
            <a:ext cx="675694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472" y="3075823"/>
            <a:ext cx="5638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654" y="3930027"/>
            <a:ext cx="4686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21" y="892312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69"/>
          <p:cNvSpPr>
            <a:spLocks/>
          </p:cNvSpPr>
          <p:nvPr/>
        </p:nvSpPr>
        <p:spPr bwMode="auto">
          <a:xfrm>
            <a:off x="7594066" y="1520230"/>
            <a:ext cx="2000250" cy="2473325"/>
          </a:xfrm>
          <a:custGeom>
            <a:avLst/>
            <a:gdLst>
              <a:gd name="T0" fmla="*/ 2147483647 w 1279"/>
              <a:gd name="T1" fmla="*/ 2147483647 h 1600"/>
              <a:gd name="T2" fmla="*/ 2147483647 w 1279"/>
              <a:gd name="T3" fmla="*/ 2147483647 h 1600"/>
              <a:gd name="T4" fmla="*/ 2147483647 w 1279"/>
              <a:gd name="T5" fmla="*/ 2147483647 h 1600"/>
              <a:gd name="T6" fmla="*/ 2147483647 w 1279"/>
              <a:gd name="T7" fmla="*/ 2147483647 h 1600"/>
              <a:gd name="T8" fmla="*/ 2147483647 w 1279"/>
              <a:gd name="T9" fmla="*/ 2147483647 h 1600"/>
              <a:gd name="T10" fmla="*/ 2147483647 w 1279"/>
              <a:gd name="T11" fmla="*/ 2147483647 h 1600"/>
              <a:gd name="T12" fmla="*/ 2147483647 w 1279"/>
              <a:gd name="T13" fmla="*/ 2147483647 h 1600"/>
              <a:gd name="T14" fmla="*/ 2147483647 w 1279"/>
              <a:gd name="T15" fmla="*/ 2147483647 h 1600"/>
              <a:gd name="T16" fmla="*/ 2147483647 w 1279"/>
              <a:gd name="T17" fmla="*/ 2147483647 h 1600"/>
              <a:gd name="T18" fmla="*/ 2147483647 w 1279"/>
              <a:gd name="T19" fmla="*/ 2147483647 h 1600"/>
              <a:gd name="T20" fmla="*/ 2147483647 w 1279"/>
              <a:gd name="T21" fmla="*/ 2147483647 h 1600"/>
              <a:gd name="T22" fmla="*/ 2147483647 w 1279"/>
              <a:gd name="T23" fmla="*/ 0 h 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79"/>
              <a:gd name="T37" fmla="*/ 0 h 1600"/>
              <a:gd name="T38" fmla="*/ 1279 w 1279"/>
              <a:gd name="T39" fmla="*/ 1600 h 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79" h="1600">
                <a:moveTo>
                  <a:pt x="326" y="938"/>
                </a:moveTo>
                <a:cubicBezTo>
                  <a:pt x="262" y="955"/>
                  <a:pt x="199" y="973"/>
                  <a:pt x="149" y="1012"/>
                </a:cubicBezTo>
                <a:cubicBezTo>
                  <a:pt x="99" y="1051"/>
                  <a:pt x="44" y="1109"/>
                  <a:pt x="23" y="1174"/>
                </a:cubicBezTo>
                <a:cubicBezTo>
                  <a:pt x="2" y="1239"/>
                  <a:pt x="0" y="1341"/>
                  <a:pt x="23" y="1403"/>
                </a:cubicBezTo>
                <a:cubicBezTo>
                  <a:pt x="46" y="1465"/>
                  <a:pt x="110" y="1513"/>
                  <a:pt x="164" y="1544"/>
                </a:cubicBezTo>
                <a:cubicBezTo>
                  <a:pt x="218" y="1575"/>
                  <a:pt x="277" y="1600"/>
                  <a:pt x="348" y="1588"/>
                </a:cubicBezTo>
                <a:cubicBezTo>
                  <a:pt x="419" y="1576"/>
                  <a:pt x="521" y="1543"/>
                  <a:pt x="592" y="1470"/>
                </a:cubicBezTo>
                <a:cubicBezTo>
                  <a:pt x="663" y="1397"/>
                  <a:pt x="728" y="1291"/>
                  <a:pt x="776" y="1152"/>
                </a:cubicBezTo>
                <a:cubicBezTo>
                  <a:pt x="824" y="1013"/>
                  <a:pt x="846" y="775"/>
                  <a:pt x="880" y="635"/>
                </a:cubicBezTo>
                <a:cubicBezTo>
                  <a:pt x="914" y="495"/>
                  <a:pt x="944" y="396"/>
                  <a:pt x="983" y="310"/>
                </a:cubicBezTo>
                <a:cubicBezTo>
                  <a:pt x="1022" y="224"/>
                  <a:pt x="1067" y="170"/>
                  <a:pt x="1116" y="118"/>
                </a:cubicBezTo>
                <a:cubicBezTo>
                  <a:pt x="1165" y="66"/>
                  <a:pt x="1252" y="20"/>
                  <a:pt x="1279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61"/>
          <p:cNvSpPr>
            <a:spLocks/>
          </p:cNvSpPr>
          <p:nvPr/>
        </p:nvSpPr>
        <p:spPr bwMode="auto">
          <a:xfrm>
            <a:off x="9617042" y="1469430"/>
            <a:ext cx="790575" cy="2524125"/>
          </a:xfrm>
          <a:custGeom>
            <a:avLst/>
            <a:gdLst>
              <a:gd name="T0" fmla="*/ 0 w 498"/>
              <a:gd name="T1" fmla="*/ 0 h 1590"/>
              <a:gd name="T2" fmla="*/ 2147483647 w 498"/>
              <a:gd name="T3" fmla="*/ 2147483647 h 1590"/>
              <a:gd name="T4" fmla="*/ 2147483647 w 498"/>
              <a:gd name="T5" fmla="*/ 2147483647 h 1590"/>
              <a:gd name="T6" fmla="*/ 2147483647 w 498"/>
              <a:gd name="T7" fmla="*/ 2147483647 h 1590"/>
              <a:gd name="T8" fmla="*/ 2147483647 w 498"/>
              <a:gd name="T9" fmla="*/ 2147483647 h 1590"/>
              <a:gd name="T10" fmla="*/ 2147483647 w 498"/>
              <a:gd name="T11" fmla="*/ 2147483647 h 1590"/>
              <a:gd name="T12" fmla="*/ 2147483647 w 498"/>
              <a:gd name="T13" fmla="*/ 2147483647 h 1590"/>
              <a:gd name="T14" fmla="*/ 2147483647 w 498"/>
              <a:gd name="T15" fmla="*/ 2147483647 h 15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98"/>
              <a:gd name="T25" fmla="*/ 0 h 1590"/>
              <a:gd name="T26" fmla="*/ 498 w 498"/>
              <a:gd name="T27" fmla="*/ 1590 h 15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98" h="1590">
                <a:moveTo>
                  <a:pt x="0" y="0"/>
                </a:moveTo>
                <a:cubicBezTo>
                  <a:pt x="1" y="516"/>
                  <a:pt x="3" y="1032"/>
                  <a:pt x="4" y="1252"/>
                </a:cubicBezTo>
                <a:cubicBezTo>
                  <a:pt x="5" y="1472"/>
                  <a:pt x="2" y="1285"/>
                  <a:pt x="4" y="1318"/>
                </a:cubicBezTo>
                <a:cubicBezTo>
                  <a:pt x="6" y="1351"/>
                  <a:pt x="3" y="1414"/>
                  <a:pt x="18" y="1451"/>
                </a:cubicBezTo>
                <a:cubicBezTo>
                  <a:pt x="33" y="1488"/>
                  <a:pt x="59" y="1518"/>
                  <a:pt x="92" y="1540"/>
                </a:cubicBezTo>
                <a:cubicBezTo>
                  <a:pt x="125" y="1562"/>
                  <a:pt x="171" y="1590"/>
                  <a:pt x="218" y="1584"/>
                </a:cubicBezTo>
                <a:cubicBezTo>
                  <a:pt x="265" y="1578"/>
                  <a:pt x="326" y="1552"/>
                  <a:pt x="373" y="1503"/>
                </a:cubicBezTo>
                <a:cubicBezTo>
                  <a:pt x="420" y="1454"/>
                  <a:pt x="477" y="1325"/>
                  <a:pt x="498" y="1289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/>
              <p14:cNvContentPartPr/>
              <p14:nvPr/>
            </p14:nvContentPartPr>
            <p14:xfrm>
              <a:off x="9627171" y="2403463"/>
              <a:ext cx="360" cy="3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03051" y="2379343"/>
                <a:ext cx="486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k 23"/>
              <p14:cNvContentPartPr/>
              <p14:nvPr/>
            </p14:nvContentPartPr>
            <p14:xfrm>
              <a:off x="9614211" y="2403463"/>
              <a:ext cx="360" cy="3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90091" y="2379343"/>
                <a:ext cx="486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Ink 31"/>
              <p14:cNvContentPartPr/>
              <p14:nvPr/>
            </p14:nvContentPartPr>
            <p14:xfrm>
              <a:off x="8647611" y="2691103"/>
              <a:ext cx="1215360" cy="1306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19171" y="2662663"/>
                <a:ext cx="1272240" cy="18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629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7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3" t="-31348" r="2298" b="31975"/>
          <a:stretch/>
        </p:blipFill>
        <p:spPr>
          <a:xfrm>
            <a:off x="2371957" y="1549804"/>
            <a:ext cx="8613721" cy="449150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3047686" y="1025465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6181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31244"/>
  <p:tag name="VIOLETTITLE" val="Tuần 1. Chữ hoa: A"/>
  <p:tag name="VIOLETLESSON" val="1"/>
  <p:tag name="VIOLETCATID" val="7840636"/>
  <p:tag name="VIOLETSUBJECT" val="Tập viết 2"/>
  <p:tag name="VIOLETAUTHORID" val="1052031"/>
  <p:tag name="VIOLETAUTHORNAME" val="Nguyễn Quyền"/>
  <p:tag name="VIOLETAUTHORAVATAR" val="no_avatar.jpg"/>
  <p:tag name="VIOLETAUTHORADDRESS" val="THPT Nguyễn Trãi - Daklak"/>
  <p:tag name="VIOLETDATE" val="2021-08-30 19:12:49"/>
  <p:tag name="VIOLETHIT" val="117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383</Words>
  <Application>Microsoft Office PowerPoint</Application>
  <PresentationFormat>Widescreen</PresentationFormat>
  <Paragraphs>50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40</cp:revision>
  <dcterms:created xsi:type="dcterms:W3CDTF">2021-08-30T09:31:47Z</dcterms:created>
  <dcterms:modified xsi:type="dcterms:W3CDTF">2022-08-27T09:00:39Z</dcterms:modified>
</cp:coreProperties>
</file>