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57" r:id="rId4"/>
    <p:sldId id="262" r:id="rId5"/>
    <p:sldId id="263" r:id="rId6"/>
    <p:sldId id="264" r:id="rId7"/>
    <p:sldId id="267" r:id="rId8"/>
    <p:sldId id="266" r:id="rId9"/>
    <p:sldId id="265" r:id="rId10"/>
    <p:sldId id="258" r:id="rId11"/>
    <p:sldId id="25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1968-7BF4-493D-ACA7-F484283DD345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6BADD-99D4-4870-B7DB-7FAAD433F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2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08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2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4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19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9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9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95CC8-DC42-45EC-A28C-8729437D73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67147"/>
            <a:ext cx="11010507" cy="67818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3" name="Rounded Rectangle 12"/>
          <p:cNvSpPr/>
          <p:nvPr/>
        </p:nvSpPr>
        <p:spPr>
          <a:xfrm>
            <a:off x="989814" y="3279428"/>
            <a:ext cx="1272619" cy="5572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 + 6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62433" y="3279428"/>
            <a:ext cx="1187777" cy="5572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 + 9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5118" y="2253479"/>
            <a:ext cx="1209247" cy="49459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+ 5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32903" y="3306019"/>
            <a:ext cx="1215817" cy="480925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 + 8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89808" y="2767788"/>
            <a:ext cx="1209247" cy="511640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 + 7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6973" y="1705624"/>
            <a:ext cx="1272619" cy="5572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 + 8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89769" y="2262905"/>
            <a:ext cx="1272619" cy="5572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 + 5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118050" y="2767788"/>
            <a:ext cx="1272619" cy="5572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+ 6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390669" y="2722147"/>
            <a:ext cx="1272619" cy="5572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4 + 9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89814" y="5742966"/>
            <a:ext cx="1272619" cy="5572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 + 6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220011" y="5206109"/>
            <a:ext cx="1272619" cy="5572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+ 7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264004" y="5795833"/>
            <a:ext cx="1272619" cy="5572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 + 8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583701" y="6290507"/>
            <a:ext cx="1272619" cy="55728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 + 9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53146" y="5770853"/>
            <a:ext cx="1272619" cy="557281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 + 7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799055" y="5264003"/>
            <a:ext cx="1272619" cy="557281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 + 6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799055" y="5790569"/>
            <a:ext cx="1272619" cy="557281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 + 9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014354" y="5185685"/>
            <a:ext cx="1272619" cy="5572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+ 9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286973" y="5206109"/>
            <a:ext cx="1240409" cy="557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 + 7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648305" y="5763389"/>
            <a:ext cx="1272619" cy="5572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 + 8</a:t>
            </a:r>
          </a:p>
        </p:txBody>
      </p:sp>
    </p:spTree>
    <p:extLst>
      <p:ext uri="{BB962C8B-B14F-4D97-AF65-F5344CB8AC3E}">
        <p14:creationId xmlns:p14="http://schemas.microsoft.com/office/powerpoint/2010/main" val="33474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6" name="Rounded Rectangle 5"/>
          <p:cNvSpPr/>
          <p:nvPr/>
        </p:nvSpPr>
        <p:spPr>
          <a:xfrm>
            <a:off x="3084534" y="5358763"/>
            <a:ext cx="699770" cy="6649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90786" y="5358763"/>
            <a:ext cx="699770" cy="6649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5358763"/>
            <a:ext cx="699770" cy="6649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30118" y="6125477"/>
            <a:ext cx="699770" cy="6649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" name="Oval 9"/>
          <p:cNvSpPr/>
          <p:nvPr/>
        </p:nvSpPr>
        <p:spPr>
          <a:xfrm>
            <a:off x="3948969" y="5385620"/>
            <a:ext cx="677152" cy="5895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54717" y="479834"/>
            <a:ext cx="1484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88740" y="479834"/>
            <a:ext cx="16593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631706" y="479834"/>
            <a:ext cx="418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45686" y="888274"/>
            <a:ext cx="3480435" cy="6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5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154" y="2972097"/>
            <a:ext cx="2789505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325175" y="369155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dụng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771" y="2023130"/>
            <a:ext cx="1083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vi 20.</a:t>
            </a:r>
          </a:p>
          <a:p>
            <a:pPr marL="342900" indent="-342900">
              <a:buFontTx/>
              <a:buChar char="-"/>
            </a:pP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(26).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121920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935" y="1778625"/>
            <a:ext cx="11378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9377" y="2109457"/>
            <a:ext cx="9473165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(có nhớ) trong phạm vi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Kết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nối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7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46" y="3052293"/>
            <a:ext cx="2735014" cy="402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68644" y="542133"/>
            <a:ext cx="6535947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01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Ai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01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1F01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1F01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giỏi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1F01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1F01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728" y="2186564"/>
            <a:ext cx="9377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vi 20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02"/>
            <a:ext cx="120757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23" y="353688"/>
            <a:ext cx="672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cộng có nhớ trong phạm vi 20.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0" y="-46993"/>
            <a:ext cx="1665159" cy="6503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9 + 2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9 + 3 = 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9 + 4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9 + 5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9 + 6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9 + 7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9 + 8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9 + 9 =</a:t>
            </a:r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956" y="-57752"/>
            <a:ext cx="6448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15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16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18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097" y="-48126"/>
            <a:ext cx="5534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B050"/>
                </a:solidFill>
              </a:rPr>
              <a:t>9</a:t>
            </a:r>
            <a:endParaRPr lang="en-US" sz="2600" b="1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1224" y="-86064"/>
            <a:ext cx="1585908" cy="6494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8</a:t>
            </a:r>
            <a:r>
              <a:rPr lang="en-US" sz="2600" smtClean="0">
                <a:solidFill>
                  <a:srgbClr val="0000FF"/>
                </a:solidFill>
              </a:rPr>
              <a:t> + 3 = 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8</a:t>
            </a:r>
            <a:r>
              <a:rPr lang="en-US" sz="2600" smtClean="0">
                <a:solidFill>
                  <a:srgbClr val="0000FF"/>
                </a:solidFill>
              </a:rPr>
              <a:t> + 4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8</a:t>
            </a:r>
            <a:r>
              <a:rPr lang="en-US" sz="2600" smtClean="0">
                <a:solidFill>
                  <a:srgbClr val="0000FF"/>
                </a:solidFill>
              </a:rPr>
              <a:t> + 5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8</a:t>
            </a:r>
            <a:r>
              <a:rPr lang="en-US" sz="2600" smtClean="0">
                <a:solidFill>
                  <a:srgbClr val="0000FF"/>
                </a:solidFill>
              </a:rPr>
              <a:t> + 6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8</a:t>
            </a:r>
            <a:r>
              <a:rPr lang="en-US" sz="2600" smtClean="0">
                <a:solidFill>
                  <a:srgbClr val="0000FF"/>
                </a:solidFill>
              </a:rPr>
              <a:t> + 7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8</a:t>
            </a:r>
            <a:r>
              <a:rPr lang="en-US" sz="2600" smtClean="0">
                <a:solidFill>
                  <a:srgbClr val="0000FF"/>
                </a:solidFill>
              </a:rPr>
              <a:t> + 8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8</a:t>
            </a:r>
            <a:r>
              <a:rPr lang="en-US" sz="2600" smtClean="0">
                <a:solidFill>
                  <a:srgbClr val="0000FF"/>
                </a:solidFill>
              </a:rPr>
              <a:t> + 9 =</a:t>
            </a:r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629" y="725385"/>
            <a:ext cx="6623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15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16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17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770" y="-88231"/>
            <a:ext cx="5534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b="1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B050"/>
                </a:solidFill>
              </a:rPr>
              <a:t>9</a:t>
            </a:r>
            <a:endParaRPr lang="en-US" sz="2600" b="1" dirty="0" smtClean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0923" y="-57752"/>
            <a:ext cx="1549663" cy="6486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7 + 4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7 + 5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7 + 6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7 + 7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7 + 8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7 + 9 =</a:t>
            </a:r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9328" y="737935"/>
            <a:ext cx="6448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15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16</a:t>
            </a:r>
          </a:p>
          <a:p>
            <a:pPr>
              <a:lnSpc>
                <a:spcPct val="200000"/>
              </a:lnSpc>
            </a:pP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469" y="-64923"/>
            <a:ext cx="5534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B050"/>
                </a:solidFill>
              </a:rPr>
              <a:t>9</a:t>
            </a:r>
            <a:endParaRPr lang="en-US" sz="2600" b="1" dirty="0" smtClean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5041" y="-73889"/>
            <a:ext cx="1629791" cy="6474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6 + 5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6</a:t>
            </a:r>
            <a:r>
              <a:rPr lang="en-US" sz="2600" smtClean="0">
                <a:solidFill>
                  <a:srgbClr val="0000FF"/>
                </a:solidFill>
              </a:rPr>
              <a:t> + 6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6</a:t>
            </a:r>
            <a:r>
              <a:rPr lang="en-US" sz="2600" smtClean="0">
                <a:solidFill>
                  <a:srgbClr val="0000FF"/>
                </a:solidFill>
              </a:rPr>
              <a:t> + 7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6</a:t>
            </a:r>
            <a:r>
              <a:rPr lang="en-US" sz="2600" smtClean="0">
                <a:solidFill>
                  <a:srgbClr val="0000FF"/>
                </a:solidFill>
              </a:rPr>
              <a:t> + 8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6</a:t>
            </a:r>
            <a:r>
              <a:rPr lang="en-US" sz="2600" smtClean="0">
                <a:solidFill>
                  <a:srgbClr val="0000FF"/>
                </a:solidFill>
              </a:rPr>
              <a:t> + 9 =</a:t>
            </a:r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5225" y="707453"/>
            <a:ext cx="6448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15</a:t>
            </a:r>
          </a:p>
          <a:p>
            <a:pPr>
              <a:lnSpc>
                <a:spcPct val="200000"/>
              </a:lnSpc>
            </a:pP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1398" y="-84647"/>
            <a:ext cx="5534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B050"/>
                </a:solidFill>
              </a:rPr>
              <a:t>9</a:t>
            </a:r>
            <a:endParaRPr lang="en-US" sz="2600" b="1" dirty="0" smtClean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8635" y="-104371"/>
            <a:ext cx="1585520" cy="649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5 + 6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5 + 7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5 + 8 =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5 + 9 =</a:t>
            </a:r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7040" y="698488"/>
            <a:ext cx="6448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en-US" sz="260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FF0000"/>
                </a:solidFill>
              </a:rPr>
              <a:t>14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8334" y="-88231"/>
            <a:ext cx="1700828" cy="64779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10181" y="-104370"/>
            <a:ext cx="5534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B050"/>
                </a:solidFill>
              </a:rPr>
              <a:t>9</a:t>
            </a:r>
            <a:endParaRPr lang="en-US" sz="2600" b="1" dirty="0" smtClean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93970" y="847492"/>
            <a:ext cx="1585520" cy="249299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smtClean="0">
                <a:solidFill>
                  <a:srgbClr val="0000FF"/>
                </a:solidFill>
              </a:rPr>
              <a:t>4 + 7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4</a:t>
            </a:r>
            <a:r>
              <a:rPr lang="en-US" sz="2600" smtClean="0">
                <a:solidFill>
                  <a:srgbClr val="0000FF"/>
                </a:solidFill>
              </a:rPr>
              <a:t> + 8 =</a:t>
            </a:r>
          </a:p>
          <a:p>
            <a:pPr>
              <a:lnSpc>
                <a:spcPct val="200000"/>
              </a:lnSpc>
            </a:pPr>
            <a:r>
              <a:rPr lang="en-US" sz="2600">
                <a:solidFill>
                  <a:srgbClr val="0000FF"/>
                </a:solidFill>
              </a:rPr>
              <a:t>4</a:t>
            </a:r>
            <a:r>
              <a:rPr lang="en-US" sz="2600" smtClean="0">
                <a:solidFill>
                  <a:srgbClr val="0000FF"/>
                </a:solidFill>
              </a:rPr>
              <a:t> + 9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44269" y="853655"/>
            <a:ext cx="6448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20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13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5516" y="847493"/>
            <a:ext cx="5534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B050"/>
                </a:solidFill>
              </a:rPr>
              <a:t>9</a:t>
            </a:r>
            <a:endParaRPr lang="en-US" sz="2600" b="1" dirty="0" smtClean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15493" y="4345663"/>
            <a:ext cx="1673669" cy="18928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smtClean="0">
                <a:solidFill>
                  <a:srgbClr val="0000FF"/>
                </a:solidFill>
              </a:rPr>
              <a:t>3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00FF"/>
                </a:solidFill>
              </a:rPr>
              <a:t>+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B050"/>
                </a:solidFill>
              </a:rPr>
              <a:t>8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00FF"/>
                </a:solidFill>
              </a:rPr>
              <a:t>=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solidFill>
                  <a:srgbClr val="0000FF"/>
                </a:solidFill>
              </a:rPr>
              <a:t>3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00FF"/>
                </a:solidFill>
              </a:rPr>
              <a:t>+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B050"/>
                </a:solidFill>
              </a:rPr>
              <a:t>9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00FF"/>
                </a:solidFill>
              </a:rPr>
              <a:t>=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solidFill>
                  <a:srgbClr val="0000FF"/>
                </a:solidFill>
              </a:rPr>
              <a:t>2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00FF"/>
                </a:solidFill>
              </a:rPr>
              <a:t>+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B050"/>
                </a:solidFill>
              </a:rPr>
              <a:t>9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00FF"/>
                </a:solidFill>
              </a:rPr>
              <a:t>= </a:t>
            </a:r>
            <a:r>
              <a:rPr lang="en-US" sz="2600" smtClean="0">
                <a:solidFill>
                  <a:srgbClr val="FF0000"/>
                </a:solidFill>
              </a:rPr>
              <a:t>11</a:t>
            </a:r>
            <a:endParaRPr lang="en-US" sz="2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4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17" grpId="0"/>
      <p:bldP spid="2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9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403</Words>
  <Application>Microsoft Office PowerPoint</Application>
  <PresentationFormat>Widescreen</PresentationFormat>
  <Paragraphs>176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</cp:revision>
  <dcterms:created xsi:type="dcterms:W3CDTF">2021-09-24T09:44:23Z</dcterms:created>
  <dcterms:modified xsi:type="dcterms:W3CDTF">2022-09-28T03:54:45Z</dcterms:modified>
</cp:coreProperties>
</file>