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1" r:id="rId3"/>
    <p:sldId id="285" r:id="rId4"/>
    <p:sldId id="287" r:id="rId5"/>
    <p:sldId id="288" r:id="rId6"/>
    <p:sldId id="290" r:id="rId7"/>
    <p:sldId id="291" r:id="rId8"/>
    <p:sldId id="294" r:id="rId9"/>
    <p:sldId id="296" r:id="rId10"/>
    <p:sldId id="289" r:id="rId11"/>
    <p:sldId id="297" r:id="rId12"/>
    <p:sldId id="268" r:id="rId13"/>
    <p:sldId id="298" r:id="rId14"/>
    <p:sldId id="300" r:id="rId15"/>
    <p:sldId id="301" r:id="rId16"/>
    <p:sldId id="299" r:id="rId17"/>
    <p:sldId id="303" r:id="rId18"/>
    <p:sldId id="274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5A41-6375-409D-86D9-D7DA1F974918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BF20-B0DE-47EB-99C7-FACBF74E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3EF5-C740-47FD-838D-ADAB46046910}" type="datetimeFigureOut">
              <a:rPr lang="en-US" smtClean="0"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763" y="1143000"/>
            <a:ext cx="103632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TỰ NHIÊN VÀ XÃ HỘI LỚP </a:t>
            </a: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90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2898192"/>
            <a:ext cx="12042657" cy="3959807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123" name="Picture 3" descr="C:\Users\NGUYEN THI MINH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877"/>
            <a:ext cx="12073179" cy="16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8455" y="261994"/>
            <a:ext cx="11437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endParaRPr lang="en-US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6367" t="5591" r="6369"/>
          <a:stretch/>
        </p:blipFill>
        <p:spPr>
          <a:xfrm>
            <a:off x="1" y="0"/>
            <a:ext cx="1230565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Vertical Scroll 2"/>
          <p:cNvSpPr/>
          <p:nvPr/>
        </p:nvSpPr>
        <p:spPr>
          <a:xfrm rot="10800000" flipV="1">
            <a:off x="4455763" y="387455"/>
            <a:ext cx="3270143" cy="869195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2819" y="1590884"/>
            <a:ext cx="11019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53" t="28642" r="81804" b="59383"/>
          <a:stretch/>
        </p:blipFill>
        <p:spPr>
          <a:xfrm>
            <a:off x="188926" y="1559376"/>
            <a:ext cx="1317647" cy="1210740"/>
          </a:xfrm>
          <a:prstGeom prst="rect">
            <a:avLst/>
          </a:prstGeom>
        </p:spPr>
      </p:pic>
      <p:grpSp>
        <p:nvGrpSpPr>
          <p:cNvPr id="7" name="组合 550"/>
          <p:cNvGrpSpPr/>
          <p:nvPr/>
        </p:nvGrpSpPr>
        <p:grpSpPr>
          <a:xfrm rot="21191818">
            <a:off x="156353" y="3397060"/>
            <a:ext cx="1300488" cy="2278836"/>
            <a:chOff x="2195736" y="1995685"/>
            <a:chExt cx="720080" cy="1111129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9" name="组合 517"/>
          <p:cNvGrpSpPr/>
          <p:nvPr/>
        </p:nvGrpSpPr>
        <p:grpSpPr>
          <a:xfrm rot="623893">
            <a:off x="10189226" y="3674117"/>
            <a:ext cx="711020" cy="1716916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50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2" name="组合 550"/>
          <p:cNvGrpSpPr/>
          <p:nvPr/>
        </p:nvGrpSpPr>
        <p:grpSpPr>
          <a:xfrm rot="1029395">
            <a:off x="10863521" y="3243896"/>
            <a:ext cx="1300488" cy="2278836"/>
            <a:chOff x="2195736" y="1995685"/>
            <a:chExt cx="720080" cy="1111129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4" name="组合 517"/>
          <p:cNvGrpSpPr/>
          <p:nvPr/>
        </p:nvGrpSpPr>
        <p:grpSpPr>
          <a:xfrm rot="21108247">
            <a:off x="1615842" y="3765277"/>
            <a:ext cx="711020" cy="1716916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125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57" name="组合 517"/>
          <p:cNvGrpSpPr/>
          <p:nvPr/>
        </p:nvGrpSpPr>
        <p:grpSpPr>
          <a:xfrm rot="195595">
            <a:off x="9460898" y="4414232"/>
            <a:ext cx="555082" cy="969397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158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703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764657461197_808caa15318147e02c9a2c6717028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z2764667684426_21737223713ab4dbfef4d9f8228ef0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5501" y="1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50139" y="-15832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-50139" y="5389826"/>
            <a:ext cx="12651628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3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GUYEN THI MINH\Desktop\z2764667688871_21f0a61e552ac510384a3fe7e2159c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501" y="108487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9149" y="92987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-232475" y="5534561"/>
            <a:ext cx="12073180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GUYEN THI MINH\Desktop\z2764667697751_8a0f3ca81e55149a6b2d52034a37d2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501" y="108491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352" y="108491"/>
            <a:ext cx="503692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118178" y="6088559"/>
            <a:ext cx="1195564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GUYEN THI MINH\Desktop\z2764667701923_4837397e99d98db7c08b6853cac13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8" y="0"/>
            <a:ext cx="12249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-92985" y="61993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27635" y="0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247972" y="6073061"/>
            <a:ext cx="1176321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z2764657461197_808caa15318147e02c9a2c6717028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572634" y="2598003"/>
            <a:ext cx="475878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6643608" y="0"/>
            <a:ext cx="554839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-72323" y="6380837"/>
            <a:ext cx="60908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5889357" y="6380837"/>
            <a:ext cx="646279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0" y="2921013"/>
            <a:ext cx="12211416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1069362" y="815102"/>
            <a:ext cx="9841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2153" t="40000" r="82111" b="42963"/>
          <a:stretch/>
        </p:blipFill>
        <p:spPr>
          <a:xfrm>
            <a:off x="371960" y="495946"/>
            <a:ext cx="1518832" cy="18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0" y="2309247"/>
            <a:ext cx="12211416" cy="4546518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83403" y="1204141"/>
            <a:ext cx="108488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932590" y="3621449"/>
            <a:ext cx="2614639" cy="39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12847" y="2382401"/>
            <a:ext cx="6542522" cy="1883819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06321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74969" y="2888164"/>
            <a:ext cx="2101464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56" y="0"/>
            <a:ext cx="12381006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7847" y="2944670"/>
            <a:ext cx="1000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ý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nghĩa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cộng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đồng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và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xã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hội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mà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không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yêu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cầu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trả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nên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đáng</a:t>
            </a:r>
            <a:r>
              <a:rPr lang="en-US" altLang="zh-CN" sz="4000" b="1" dirty="0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lang="en-US" altLang="zh-CN" sz="4000" b="1" dirty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endParaRPr lang="en-US" altLang="zh-CN" sz="4000" b="1" dirty="0" smtClean="0">
              <a:ln w="0"/>
              <a:solidFill>
                <a:srgbClr val="000099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lvl="0" algn="ctr" defTabSz="457200">
              <a:defRPr/>
            </a:pP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trân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trọng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59405" y="0"/>
            <a:ext cx="12032595" cy="6858000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8" name="Picture 2" descr="C:\Users\NGUYEN THI MINH\Desktop\z2764718167991_b03ec8779b8a772d6c4ced474011ce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65" y="500935"/>
            <a:ext cx="947690" cy="12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47255" y="621000"/>
            <a:ext cx="10586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9" name="Picture 3" descr="C:\Users\NGUYEN THI MINH\Desktop\z2764730680666_9f2fa3cf8569b5fbc300efa99db2b0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2646" b="3251"/>
          <a:stretch/>
        </p:blipFill>
        <p:spPr bwMode="auto">
          <a:xfrm>
            <a:off x="1299565" y="2008184"/>
            <a:ext cx="10673910" cy="40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GUYEN THI MINH\Desktop\z2764738998111_2f8ea74fce22c20fd96df0c695bf6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GUYEN THI MINH\Desktop\z2764739047796_580fe94c65ccec414cb9ca0c55ccce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1552"/>
            <a:ext cx="12191998" cy="27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1228" y="1590496"/>
            <a:ext cx="8265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2.Chia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74459"/>
            <a:ext cx="12192000" cy="2545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81" y="1045216"/>
            <a:ext cx="11851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Trong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lang="en-US" altLang="zh-CN" sz="4000" b="1" dirty="0" smtClean="0">
                <a:ln w="0"/>
                <a:solidFill>
                  <a:srgbClr val="4472C4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người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lớn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thường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nghề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nghiệp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khác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nhau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nghề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nghiệp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ý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nghĩa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đối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và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xã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hội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đều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trân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trọng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  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92032" y="4043182"/>
            <a:ext cx="11277017" cy="2752826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椭圆 2730"/>
          <p:cNvSpPr/>
          <p:nvPr/>
        </p:nvSpPr>
        <p:spPr>
          <a:xfrm>
            <a:off x="159562" y="212185"/>
            <a:ext cx="1312782" cy="118266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040195" y="1805753"/>
            <a:ext cx="99669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46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112909" y="5199058"/>
            <a:ext cx="12286743" cy="165670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1340" y="61249"/>
            <a:ext cx="4450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978" y="839981"/>
            <a:ext cx="11675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682" y="2398292"/>
            <a:ext cx="11654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4118868"/>
            <a:ext cx="12042657" cy="2739131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9" name="Cloud 8"/>
          <p:cNvSpPr/>
          <p:nvPr/>
        </p:nvSpPr>
        <p:spPr>
          <a:xfrm>
            <a:off x="2310228" y="1131370"/>
            <a:ext cx="6717751" cy="28051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5092" y="1951299"/>
            <a:ext cx="39210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0" y="4153546"/>
            <a:ext cx="12192000" cy="2704454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0" y="1693277"/>
            <a:ext cx="11834546" cy="185187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GUYEN THI MINH\Desktop\06-06-2021-hon-1000-nguoi-dang-ky-hien-mau-tinh-nguyen-tai-chua-giac-ngo-A8ACB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6541" y="6188298"/>
            <a:ext cx="5138669" cy="66970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GUYEN THI MINH\Desktop\clb-dai-ly-thue-tphcm-tiep-suc-nam-hoc-moi-cho-hoc-sinh-tinh-ben-tre1565700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062" y="6085267"/>
            <a:ext cx="1076673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GUYEN THI MINH\Desktop\th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" y="0"/>
            <a:ext cx="12310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556" y="6211669"/>
            <a:ext cx="89250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tai,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2324746"/>
            <a:ext cx="12042657" cy="4533253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Cloud 5"/>
          <p:cNvSpPr/>
          <p:nvPr/>
        </p:nvSpPr>
        <p:spPr>
          <a:xfrm>
            <a:off x="1867545" y="922149"/>
            <a:ext cx="8353586" cy="28051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68285" y="1439865"/>
            <a:ext cx="81521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452</Words>
  <Application>Microsoft Office PowerPoint</Application>
  <PresentationFormat>Widescreen</PresentationFormat>
  <Paragraphs>48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Microsoft YaHei</vt:lpstr>
      <vt:lpstr>SimSun</vt:lpstr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Admin</cp:lastModifiedBy>
  <cp:revision>111</cp:revision>
  <dcterms:created xsi:type="dcterms:W3CDTF">2021-07-19T13:50:11Z</dcterms:created>
  <dcterms:modified xsi:type="dcterms:W3CDTF">2022-09-16T03:24:39Z</dcterms:modified>
</cp:coreProperties>
</file>