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8" r:id="rId3"/>
    <p:sldId id="279" r:id="rId4"/>
    <p:sldId id="258" r:id="rId5"/>
    <p:sldId id="280" r:id="rId6"/>
    <p:sldId id="281" r:id="rId7"/>
    <p:sldId id="282" r:id="rId8"/>
    <p:sldId id="283" r:id="rId9"/>
    <p:sldId id="260" r:id="rId10"/>
    <p:sldId id="284" r:id="rId11"/>
    <p:sldId id="285" r:id="rId12"/>
    <p:sldId id="286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TỰ NHIÊN VÀ XÃ HỘI LỚP </a:t>
            </a: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9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760" y="2494280"/>
            <a:ext cx="9987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3368040" y="770316"/>
            <a:ext cx="446532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" y="2178934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-1333" r="-375" b="6222"/>
          <a:stretch/>
        </p:blipFill>
        <p:spPr bwMode="auto">
          <a:xfrm>
            <a:off x="0" y="-106680"/>
            <a:ext cx="12313920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20240" y="1838236"/>
            <a:ext cx="10347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Mỗi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có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một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hoặc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nhiều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thế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hệ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cùng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chung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sống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Những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người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trong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cần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chia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sẻ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quan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tâm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chăm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sóc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yêu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thương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nhau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. 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121" y="2224207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067618" y="2704385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05032" y="2279376"/>
            <a:ext cx="579561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25600" y="2707087"/>
            <a:ext cx="1581063" cy="1305054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4" y="3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4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6" y="6548064"/>
            <a:ext cx="8436039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754784" y="3028371"/>
            <a:ext cx="6100417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Các thế hệ trong gia đình</a:t>
            </a:r>
          </a:p>
          <a:p>
            <a:r>
              <a:rPr lang="en-US" sz="32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               (tiết 2)</a:t>
            </a:r>
            <a:endParaRPr lang="vi-VN" sz="3200" b="1" dirty="0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4742" y="4221479"/>
            <a:ext cx="12286743" cy="2634285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340" y="344587"/>
            <a:ext cx="650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706" y="1264980"/>
            <a:ext cx="11675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757" y="2331894"/>
            <a:ext cx="11376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4444182" y="752154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51354" y="2011009"/>
            <a:ext cx="11123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z2730922899235_a938206f0c2f4d6194afdbec18e1fe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30968" r="13145" b="58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8122" y="-4696"/>
            <a:ext cx="5555226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4093" y="45727"/>
            <a:ext cx="4450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0"/>
            <a:ext cx="59436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85002" y="14614"/>
            <a:ext cx="4650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587" y="3441845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6668" y="3429000"/>
            <a:ext cx="62484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59534" y="3436745"/>
            <a:ext cx="59436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5391" y="3462116"/>
            <a:ext cx="4575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52225" y="3435422"/>
            <a:ext cx="5219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617409" y="1586486"/>
            <a:ext cx="10647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409" y="2791506"/>
            <a:ext cx="11035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3995802" y="252156"/>
            <a:ext cx="3381557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4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964503" y="1589472"/>
            <a:ext cx="10885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1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974914" y="56367"/>
            <a:ext cx="6191337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                    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366"/>
            <a:ext cx="5962388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                    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15205"/>
            <a:ext cx="6191337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>
                    <a:alpha val="5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1337" y="6311029"/>
            <a:ext cx="6000663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421</Words>
  <Application>Microsoft Office PowerPoint</Application>
  <PresentationFormat>Widescreen</PresentationFormat>
  <Paragraphs>32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Helvetica-Narrow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Admin</cp:lastModifiedBy>
  <cp:revision>60</cp:revision>
  <dcterms:created xsi:type="dcterms:W3CDTF">2021-07-19T13:56:24Z</dcterms:created>
  <dcterms:modified xsi:type="dcterms:W3CDTF">2021-09-08T06:57:15Z</dcterms:modified>
</cp:coreProperties>
</file>