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5" r:id="rId3"/>
    <p:sldMasterId id="2147483720" r:id="rId4"/>
  </p:sldMasterIdLst>
  <p:notesMasterIdLst>
    <p:notesMasterId r:id="rId28"/>
  </p:notesMasterIdLst>
  <p:sldIdLst>
    <p:sldId id="535" r:id="rId5"/>
    <p:sldId id="534" r:id="rId6"/>
    <p:sldId id="537" r:id="rId7"/>
    <p:sldId id="519" r:id="rId8"/>
    <p:sldId id="527" r:id="rId9"/>
    <p:sldId id="299" r:id="rId10"/>
    <p:sldId id="528" r:id="rId11"/>
    <p:sldId id="539" r:id="rId12"/>
    <p:sldId id="526" r:id="rId13"/>
    <p:sldId id="536" r:id="rId14"/>
    <p:sldId id="292" r:id="rId15"/>
    <p:sldId id="285" r:id="rId16"/>
    <p:sldId id="289" r:id="rId17"/>
    <p:sldId id="529" r:id="rId18"/>
    <p:sldId id="532" r:id="rId19"/>
    <p:sldId id="530" r:id="rId20"/>
    <p:sldId id="294" r:id="rId21"/>
    <p:sldId id="326" r:id="rId22"/>
    <p:sldId id="296" r:id="rId23"/>
    <p:sldId id="300" r:id="rId24"/>
    <p:sldId id="301" r:id="rId25"/>
    <p:sldId id="302" r:id="rId26"/>
    <p:sldId id="53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A14C6"/>
    <a:srgbClr val="58DE22"/>
    <a:srgbClr val="009900"/>
    <a:srgbClr val="3111A7"/>
    <a:srgbClr val="CCECFF"/>
    <a:srgbClr val="00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641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712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FB:</a:t>
            </a:r>
            <a:r>
              <a:rPr lang="en-US" baseline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aseline="0" dirty="0" err="1" smtClean="0">
                <a:solidFill>
                  <a:schemeClr val="accent5">
                    <a:lumMod val="50000"/>
                  </a:schemeClr>
                </a:solidFill>
              </a:rPr>
              <a:t>Nguyễn</a:t>
            </a:r>
            <a:r>
              <a:rPr lang="en-US" baseline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aseline="0" dirty="0" err="1" smtClean="0">
                <a:solidFill>
                  <a:schemeClr val="accent5">
                    <a:lumMod val="50000"/>
                  </a:schemeClr>
                </a:solidFill>
              </a:rPr>
              <a:t>Ngọc</a:t>
            </a:r>
            <a:r>
              <a:rPr lang="en-US" baseline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aseline="0" dirty="0" err="1" smtClean="0">
                <a:solidFill>
                  <a:schemeClr val="accent5">
                    <a:lumMod val="50000"/>
                  </a:schemeClr>
                </a:solidFill>
              </a:rPr>
              <a:t>Thị</a:t>
            </a:r>
            <a:r>
              <a:rPr lang="en-US" baseline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aseline="0" dirty="0" err="1" smtClean="0">
                <a:solidFill>
                  <a:schemeClr val="accent5">
                    <a:lumMod val="50000"/>
                  </a:schemeClr>
                </a:solidFill>
              </a:rPr>
              <a:t>Anh</a:t>
            </a:r>
            <a:endParaRPr lang="en-US" baseline="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9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F96142-1E7F-467E-99B1-28403FD749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275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64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07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145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F96142-1E7F-467E-99B1-28403FD749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62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800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3161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009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777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3601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63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151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45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63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722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680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6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300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850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30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3497"/>
            <a:ext cx="12192000" cy="10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6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398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01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5258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9734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34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019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85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220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153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57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640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30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3497"/>
            <a:ext cx="12192000" cy="10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24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702" r:id="rId2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03" r:id="rId13"/>
    <p:sldLayoutId id="2147483704" r:id="rId1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9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69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7.m4a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3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2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microsoft.com/office/2007/relationships/hdphoto" Target="../media/hdphoto5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3.mp4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4.m4a"/><Relationship Id="rId4" Type="http://schemas.microsoft.com/office/2007/relationships/media" Target="../media/media4.m4a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9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58837" y="351763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37C397C-C20B-45CA-9772-06C22B9DA5AC}"/>
              </a:ext>
            </a:extLst>
          </p:cNvPr>
          <p:cNvGrpSpPr/>
          <p:nvPr/>
        </p:nvGrpSpPr>
        <p:grpSpPr>
          <a:xfrm>
            <a:off x="2403514" y="1089937"/>
            <a:ext cx="9157785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E3FC2F2F-3C6C-44F0-8C48-049F643EF503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5C6FD919-79BA-4162-B430-FC921F1AB432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D1BED3D0-72E0-4D07-97B9-7F41DBBD30A1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51F61C1-4F0F-428E-8737-BB9AD5B2E1C9}"/>
              </a:ext>
            </a:extLst>
          </p:cNvPr>
          <p:cNvGrpSpPr/>
          <p:nvPr/>
        </p:nvGrpSpPr>
        <p:grpSpPr>
          <a:xfrm>
            <a:off x="1352611" y="851944"/>
            <a:ext cx="1593890" cy="156736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2C99E8A5-5F83-48F6-B207-DF5A5AB22806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F18D1D9-17A7-478D-9688-B2233C56C8E6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BF438F-4EDE-4C2F-A135-3FC2C125FF3C}"/>
              </a:ext>
            </a:extLst>
          </p:cNvPr>
          <p:cNvSpPr txBox="1"/>
          <p:nvPr/>
        </p:nvSpPr>
        <p:spPr>
          <a:xfrm>
            <a:off x="852558" y="1320274"/>
            <a:ext cx="2593996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16226C-66DF-4FC2-B66E-F0CE41D9A96A}"/>
              </a:ext>
            </a:extLst>
          </p:cNvPr>
          <p:cNvSpPr txBox="1"/>
          <p:nvPr/>
        </p:nvSpPr>
        <p:spPr>
          <a:xfrm>
            <a:off x="2817420" y="1303371"/>
            <a:ext cx="7804626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NIỀM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VUI CỦA BI VÀ BỐNG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3254204" y="2322756"/>
            <a:ext cx="6671560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2. 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2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90200" y="2757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F31208-4E52-44A9-A5BE-310229E7013E}"/>
              </a:ext>
            </a:extLst>
          </p:cNvPr>
          <p:cNvSpPr txBox="1"/>
          <p:nvPr/>
        </p:nvSpPr>
        <p:spPr>
          <a:xfrm>
            <a:off x="412124" y="617259"/>
            <a:ext cx="1141411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vồng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Bi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0E44B3-09E5-4838-9A7B-5A83E16BED1F}"/>
              </a:ext>
            </a:extLst>
          </p:cNvPr>
          <p:cNvSpPr txBox="1"/>
          <p:nvPr/>
        </p:nvSpPr>
        <p:spPr>
          <a:xfrm>
            <a:off x="412124" y="3429000"/>
            <a:ext cx="114141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Bỗng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Bi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Anh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hũ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(Theo 108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7791FD22-94BE-48D4-BB2D-7869657DCF40}"/>
              </a:ext>
            </a:extLst>
          </p:cNvPr>
          <p:cNvSpPr/>
          <p:nvPr/>
        </p:nvSpPr>
        <p:spPr>
          <a:xfrm>
            <a:off x="19543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024A64B-3AAE-4FF0-BD15-8519FBBC647A}"/>
              </a:ext>
            </a:extLst>
          </p:cNvPr>
          <p:cNvSpPr/>
          <p:nvPr/>
        </p:nvSpPr>
        <p:spPr>
          <a:xfrm>
            <a:off x="222324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024A64B-3AAE-4FF0-BD15-8519FBBC647A}"/>
              </a:ext>
            </a:extLst>
          </p:cNvPr>
          <p:cNvSpPr/>
          <p:nvPr/>
        </p:nvSpPr>
        <p:spPr>
          <a:xfrm>
            <a:off x="236966" y="583119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55389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548887" y="1795346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>
                <a:solidFill>
                  <a:srgbClr val="CCE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" sz="3200" dirty="0" smtClean="0">
                <a:solidFill>
                  <a:srgbClr val="CCE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sành, </a:t>
            </a:r>
            <a:r>
              <a:rPr lang="en" sz="3200" dirty="0">
                <a:solidFill>
                  <a:srgbClr val="CCE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 (thủy tinh,…) loại nhỏ, ở giữa phình ra, nhỏ dần về đáy, dùng để đựng.</a:t>
            </a:r>
            <a:endParaRPr sz="3200" dirty="0">
              <a:solidFill>
                <a:srgbClr val="CCE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xmlns="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xmlns="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xmlns="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518905" y="214830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</a:t>
            </a:r>
            <a:r>
              <a:rPr lang="en-US" sz="4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0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672920" y="23383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352937" y="23616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148264" y="239984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065612" y="23970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4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277064" y="310568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6167" y="3271360"/>
            <a:ext cx="146317" cy="44504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7731737" y="329736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10655599" y="329736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10729162" y="329736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50240" y="246263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DÀI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204869" y="287344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3341169" y="36781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3280220" y="36583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265952" y="287344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492679" y="289314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F31208-4E52-44A9-A5BE-310229E7013E}"/>
              </a:ext>
            </a:extLst>
          </p:cNvPr>
          <p:cNvSpPr txBox="1"/>
          <p:nvPr/>
        </p:nvSpPr>
        <p:spPr>
          <a:xfrm>
            <a:off x="619760" y="617259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791FD22-94BE-48D4-BB2D-7869657DCF40}"/>
              </a:ext>
            </a:extLst>
          </p:cNvPr>
          <p:cNvSpPr/>
          <p:nvPr/>
        </p:nvSpPr>
        <p:spPr>
          <a:xfrm>
            <a:off x="415808" y="615440"/>
            <a:ext cx="525894" cy="558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024A64B-3AAE-4FF0-BD15-8519FBBC647A}"/>
              </a:ext>
            </a:extLst>
          </p:cNvPr>
          <p:cNvSpPr/>
          <p:nvPr/>
        </p:nvSpPr>
        <p:spPr>
          <a:xfrm>
            <a:off x="415808" y="3411556"/>
            <a:ext cx="525894" cy="558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29ED3D2-C8F8-4990-B80C-D75CB7C2086C}"/>
              </a:ext>
            </a:extLst>
          </p:cNvPr>
          <p:cNvSpPr/>
          <p:nvPr/>
        </p:nvSpPr>
        <p:spPr>
          <a:xfrm>
            <a:off x="415808" y="5785431"/>
            <a:ext cx="525894" cy="558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0" y="6351023"/>
            <a:ext cx="3701143" cy="431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Đóng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7413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724A5B3-4FC6-4B1B-B3FD-8E41D1104C1F}"/>
              </a:ext>
            </a:extLst>
          </p:cNvPr>
          <p:cNvSpPr/>
          <p:nvPr/>
        </p:nvSpPr>
        <p:spPr>
          <a:xfrm>
            <a:off x="4376942" y="1828549"/>
            <a:ext cx="38395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TIẾT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3228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F31208-4E52-44A9-A5BE-310229E7013E}"/>
              </a:ext>
            </a:extLst>
          </p:cNvPr>
          <p:cNvSpPr txBox="1"/>
          <p:nvPr/>
        </p:nvSpPr>
        <p:spPr>
          <a:xfrm>
            <a:off x="378499" y="615440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0E44B3-09E5-4838-9A7B-5A83E16BED1F}"/>
              </a:ext>
            </a:extLst>
          </p:cNvPr>
          <p:cNvSpPr txBox="1"/>
          <p:nvPr/>
        </p:nvSpPr>
        <p:spPr>
          <a:xfrm>
            <a:off x="699272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2BCD8-2B36-4E70-A438-29426031430A}"/>
              </a:ext>
            </a:extLst>
          </p:cNvPr>
          <p:cNvSpPr txBox="1"/>
          <p:nvPr/>
        </p:nvSpPr>
        <p:spPr>
          <a:xfrm>
            <a:off x="672768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791FD22-94BE-48D4-BB2D-7869657DCF40}"/>
              </a:ext>
            </a:extLst>
          </p:cNvPr>
          <p:cNvSpPr/>
          <p:nvPr/>
        </p:nvSpPr>
        <p:spPr>
          <a:xfrm>
            <a:off x="115552" y="615440"/>
            <a:ext cx="525894" cy="558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024A64B-3AAE-4FF0-BD15-8519FBBC647A}"/>
              </a:ext>
            </a:extLst>
          </p:cNvPr>
          <p:cNvSpPr/>
          <p:nvPr/>
        </p:nvSpPr>
        <p:spPr>
          <a:xfrm>
            <a:off x="115552" y="3411556"/>
            <a:ext cx="525894" cy="558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29ED3D2-C8F8-4990-B80C-D75CB7C2086C}"/>
              </a:ext>
            </a:extLst>
          </p:cNvPr>
          <p:cNvSpPr/>
          <p:nvPr/>
        </p:nvSpPr>
        <p:spPr>
          <a:xfrm>
            <a:off x="115552" y="5785431"/>
            <a:ext cx="525894" cy="558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6429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666472"/>
            <a:ext cx="7957060" cy="4402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xmlns="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xmlns="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xmlns="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xmlns="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341087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7BFCBB-FA44-418C-AED9-5F2003730A3A}"/>
              </a:ext>
            </a:extLst>
          </p:cNvPr>
          <p:cNvSpPr txBox="1"/>
          <p:nvPr/>
        </p:nvSpPr>
        <p:spPr>
          <a:xfrm>
            <a:off x="7106394" y="1941297"/>
            <a:ext cx="492657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rgbClr val="3111A7"/>
                </a:solidFill>
                <a:latin typeface="+mj-lt"/>
                <a:sym typeface="Wingdings" panose="05000000000000000000" pitchFamily="2" charset="2"/>
              </a:rPr>
              <a:t>Bi sẽ mua một con ngựa hồng và một cái ô tô.</a:t>
            </a:r>
            <a:endParaRPr lang="vi-VN" sz="3600" dirty="0">
              <a:solidFill>
                <a:srgbClr val="3111A7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723741" y="1928045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00D2F0-C32E-4480-A832-97B6A65B61AA}"/>
              </a:ext>
            </a:extLst>
          </p:cNvPr>
          <p:cNvSpPr txBox="1"/>
          <p:nvPr/>
        </p:nvSpPr>
        <p:spPr>
          <a:xfrm>
            <a:off x="0" y="4466250"/>
            <a:ext cx="5031239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rgbClr val="3111A7"/>
                </a:solidFill>
                <a:latin typeface="+mj-lt"/>
                <a:sym typeface="Wingdings" panose="05000000000000000000" pitchFamily="2" charset="2"/>
              </a:rPr>
              <a:t>Bống sẽ mua búp bê và quần áo đẹp.</a:t>
            </a:r>
            <a:endParaRPr lang="vi-VN" sz="3600" dirty="0">
              <a:solidFill>
                <a:srgbClr val="3111A7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xmlns="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xmlns="" id="{62D107F4-816D-42A6-94A9-60A6D73BB6D5}"/>
              </a:ext>
            </a:extLst>
          </p:cNvPr>
          <p:cNvGrpSpPr/>
          <p:nvPr/>
        </p:nvGrpSpPr>
        <p:grpSpPr>
          <a:xfrm>
            <a:off x="87259" y="43426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xmlns="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xmlns="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xmlns="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523670" y="1274531"/>
            <a:ext cx="6195742" cy="1879325"/>
            <a:chOff x="1881479" y="1597500"/>
            <a:chExt cx="1106346" cy="40284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653681" y="1533090"/>
            <a:ext cx="5755124" cy="168269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bảy hũ vàng, hai anh em 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gì?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xmlns="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1082739" y="1164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B9E87A-2104-418A-997D-6F14E5B919D2}"/>
              </a:ext>
            </a:extLst>
          </p:cNvPr>
          <p:cNvSpPr/>
          <p:nvPr/>
        </p:nvSpPr>
        <p:spPr>
          <a:xfrm>
            <a:off x="272268" y="3590192"/>
            <a:ext cx="6004304" cy="1909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Bi </a:t>
            </a:r>
            <a:r>
              <a:rPr lang="en-US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3111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3111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oogle Shape;789;p36">
            <a:extLst>
              <a:ext uri="{FF2B5EF4-FFF2-40B4-BE49-F238E27FC236}">
                <a16:creationId xmlns:a16="http://schemas.microsoft.com/office/drawing/2014/main" xmlns="" id="{0A3637DC-20C3-4DBD-ABDF-09F85C5C6B36}"/>
              </a:ext>
            </a:extLst>
          </p:cNvPr>
          <p:cNvGrpSpPr/>
          <p:nvPr/>
        </p:nvGrpSpPr>
        <p:grpSpPr>
          <a:xfrm rot="-10790834">
            <a:off x="7088454" y="1328654"/>
            <a:ext cx="5164594" cy="1782554"/>
            <a:chOff x="1881479" y="1597500"/>
            <a:chExt cx="1106346" cy="4028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4" name="Google Shape;790;p36">
              <a:extLst>
                <a:ext uri="{FF2B5EF4-FFF2-40B4-BE49-F238E27FC236}">
                  <a16:creationId xmlns:a16="http://schemas.microsoft.com/office/drawing/2014/main" xmlns="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91;p36">
              <a:extLst>
                <a:ext uri="{FF2B5EF4-FFF2-40B4-BE49-F238E27FC236}">
                  <a16:creationId xmlns:a16="http://schemas.microsoft.com/office/drawing/2014/main" xmlns="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6" name="Google Shape;792;p36">
            <a:extLst>
              <a:ext uri="{FF2B5EF4-FFF2-40B4-BE49-F238E27FC236}">
                <a16:creationId xmlns:a16="http://schemas.microsoft.com/office/drawing/2014/main" xmlns="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7105401" y="1378516"/>
            <a:ext cx="5136888" cy="164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: Rounded Corners 36">
            <a:extLst>
              <a:ext uri="{FF2B5EF4-FFF2-40B4-BE49-F238E27FC236}">
                <a16:creationId xmlns:a16="http://schemas.microsoft.com/office/drawing/2014/main" xmlns="" id="{E012A4EC-E688-4FF0-8204-E2994F048523}"/>
              </a:ext>
            </a:extLst>
          </p:cNvPr>
          <p:cNvSpPr/>
          <p:nvPr/>
        </p:nvSpPr>
        <p:spPr>
          <a:xfrm>
            <a:off x="6732779" y="3591022"/>
            <a:ext cx="5306821" cy="21000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dirty="0" smtClean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3200" dirty="0">
                <a:solidFill>
                  <a:srgbClr val="3111A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dirty="0">
              <a:solidFill>
                <a:srgbClr val="3111A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92" grpId="0" build="p"/>
      <p:bldP spid="2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1141552-A717-4051-9DF4-51B230083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412" y="4217158"/>
            <a:ext cx="2791588" cy="264084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542667" y="155900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13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94268" y="1304348"/>
            <a:ext cx="11414055" cy="3128637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xmlns="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052370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xmlns="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xmlns="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xmlns="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xmlns="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xmlns="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xmlns="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xmlns="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xmlns="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xmlns="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73465" y="1374558"/>
            <a:ext cx="11207718" cy="62754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e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Tìm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những câu cho thấy sự ngạc nhiên của Bi khi nhìn thấy cầu vồng.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F6A18C2A-AD9D-470A-BD15-E19E6FC1DAF2}"/>
              </a:ext>
            </a:extLst>
          </p:cNvPr>
          <p:cNvSpPr/>
          <p:nvPr/>
        </p:nvSpPr>
        <p:spPr>
          <a:xfrm>
            <a:off x="3135655" y="2394531"/>
            <a:ext cx="7589172" cy="112694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E4C6002-B0D9-499E-AC72-C7A70B3F8F07}"/>
              </a:ext>
            </a:extLst>
          </p:cNvPr>
          <p:cNvSpPr txBox="1"/>
          <p:nvPr/>
        </p:nvSpPr>
        <p:spPr>
          <a:xfrm>
            <a:off x="3175365" y="2321244"/>
            <a:ext cx="7549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FF"/>
                </a:solidFill>
                <a:latin typeface="+mj-lt"/>
              </a:rPr>
              <a:t>Cầu vồng kìa! Em nhìn </a:t>
            </a:r>
            <a:r>
              <a:rPr lang="vi-VN" sz="3600" dirty="0" smtClean="0">
                <a:solidFill>
                  <a:srgbClr val="0000FF"/>
                </a:solidFill>
                <a:latin typeface="+mj-lt"/>
              </a:rPr>
              <a:t>xem</a:t>
            </a:r>
            <a:r>
              <a:rPr lang="en-US" sz="3600" dirty="0" smtClean="0">
                <a:solidFill>
                  <a:srgbClr val="0000FF"/>
                </a:solidFill>
                <a:latin typeface="+mj-lt"/>
              </a:rPr>
              <a:t>.</a:t>
            </a:r>
            <a:r>
              <a:rPr lang="vi-VN" sz="36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626859" y="0"/>
            <a:ext cx="11110216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8" y="4031991"/>
            <a:ext cx="1794167" cy="2421641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xmlns="" id="{C3D290E4-D4B9-476B-A8C9-4EDF4E9FBEBE}"/>
              </a:ext>
            </a:extLst>
          </p:cNvPr>
          <p:cNvSpPr txBox="1"/>
          <p:nvPr/>
        </p:nvSpPr>
        <p:spPr>
          <a:xfrm>
            <a:off x="3703884" y="1269428"/>
            <a:ext cx="2273379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Dặn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dò</a:t>
            </a:r>
            <a:endParaRPr kumimoji="0" lang="tr-TR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9036" y="2320521"/>
            <a:ext cx="8819672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Bống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724A5B3-4FC6-4B1B-B3FD-8E41D1104C1F}"/>
              </a:ext>
            </a:extLst>
          </p:cNvPr>
          <p:cNvSpPr/>
          <p:nvPr/>
        </p:nvSpPr>
        <p:spPr>
          <a:xfrm>
            <a:off x="3990618" y="1828549"/>
            <a:ext cx="461216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FFE638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TIẾT </a:t>
            </a:r>
            <a:r>
              <a:rPr kumimoji="0" lang="en-US" sz="11500" b="1" i="0" u="none" strike="noStrike" kern="1200" cap="none" spc="0" normalizeH="0" baseline="0" noProof="0" dirty="0" smtClean="0">
                <a:ln w="22225">
                  <a:solidFill>
                    <a:srgbClr val="FFE638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1500" b="1" i="0" u="none" strike="noStrike" kern="1200" cap="none" spc="0" normalizeH="0" baseline="0" noProof="0" dirty="0">
              <a:ln w="22225">
                <a:solidFill>
                  <a:srgbClr val="FFE638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5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5" name="Picture 4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xmlns="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" y="1191925"/>
            <a:ext cx="5941706" cy="5292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3E2267E-5488-4A55-A290-AD4AB3E9BB39}"/>
              </a:ext>
            </a:extLst>
          </p:cNvPr>
          <p:cNvSpPr txBox="1"/>
          <p:nvPr/>
        </p:nvSpPr>
        <p:spPr>
          <a:xfrm>
            <a:off x="1823516" y="767802"/>
            <a:ext cx="653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" name="Google Shape;928;p37">
            <a:extLst>
              <a:ext uri="{FF2B5EF4-FFF2-40B4-BE49-F238E27FC236}">
                <a16:creationId xmlns:a16="http://schemas.microsoft.com/office/drawing/2014/main" xmlns="" id="{FC6C6026-6A40-4940-88A0-9E2C135C9153}"/>
              </a:ext>
            </a:extLst>
          </p:cNvPr>
          <p:cNvSpPr txBox="1"/>
          <p:nvPr/>
        </p:nvSpPr>
        <p:spPr>
          <a:xfrm>
            <a:off x="4519088" y="1658867"/>
            <a:ext cx="7217986" cy="62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2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32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90200" y="2757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F31208-4E52-44A9-A5BE-310229E7013E}"/>
              </a:ext>
            </a:extLst>
          </p:cNvPr>
          <p:cNvSpPr txBox="1"/>
          <p:nvPr/>
        </p:nvSpPr>
        <p:spPr>
          <a:xfrm>
            <a:off x="412124" y="617259"/>
            <a:ext cx="1141411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0E44B3-09E5-4838-9A7B-5A83E16BED1F}"/>
              </a:ext>
            </a:extLst>
          </p:cNvPr>
          <p:cNvSpPr txBox="1"/>
          <p:nvPr/>
        </p:nvSpPr>
        <p:spPr>
          <a:xfrm>
            <a:off x="412124" y="3429000"/>
            <a:ext cx="114141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935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157" y="478971"/>
            <a:ext cx="1510043" cy="1158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-357752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xmlns="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1" name="Thought Bubble: Cloud 7">
            <a:extLst>
              <a:ext uri="{FF2B5EF4-FFF2-40B4-BE49-F238E27FC236}">
                <a16:creationId xmlns:a16="http://schemas.microsoft.com/office/drawing/2014/main" xmlns="" id="{F6E518EE-C252-4CC5-8D5A-EBFC513D3F79}"/>
              </a:ext>
            </a:extLst>
          </p:cNvPr>
          <p:cNvSpPr/>
          <p:nvPr/>
        </p:nvSpPr>
        <p:spPr>
          <a:xfrm>
            <a:off x="4558352" y="-96432"/>
            <a:ext cx="7715159" cy="1848570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+mj-lt"/>
              </a:rPr>
              <a:t>Cầu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vồng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là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hiện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tượng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tự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nhiên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chúng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ta có thể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nhìn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sau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cơn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mưa lớn vào ban ngày.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44977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xmlns="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xmlns="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xmlns="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xmlns="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026" name="Picture 2" descr="Cầu vồng là hiện tượng vật l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67"/>
            <a:ext cx="121920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vồng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sắc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7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bật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, cam, </a:t>
            </a:r>
            <a:r>
              <a:rPr lang="en-US" sz="2800" dirty="0" err="1"/>
              <a:t>vàng</a:t>
            </a:r>
            <a:r>
              <a:rPr lang="en-US" sz="2800" dirty="0"/>
              <a:t>, </a:t>
            </a:r>
            <a:r>
              <a:rPr lang="en-US" sz="2800" dirty="0" err="1"/>
              <a:t>lục</a:t>
            </a:r>
            <a:r>
              <a:rPr lang="en-US" sz="2800" dirty="0"/>
              <a:t>, lam, </a:t>
            </a:r>
            <a:r>
              <a:rPr lang="en-US" sz="2800" dirty="0" err="1"/>
              <a:t>chàm</a:t>
            </a:r>
            <a:r>
              <a:rPr lang="en-US" sz="2800" dirty="0"/>
              <a:t>, </a:t>
            </a:r>
            <a:r>
              <a:rPr lang="en-US" sz="2800" dirty="0" err="1"/>
              <a:t>tím</a:t>
            </a:r>
            <a:r>
              <a:rPr lang="en-US" sz="28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077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xmlns="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823599" y="3417354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xmlns="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663598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xmlns="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xmlns="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xmlns="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xmlns="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xmlns="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477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2555"/>
  <p:tag name="VIOLETTITLE" val="Tuần 3: Niềm vui của Bi và Bống"/>
  <p:tag name="VIOLETLESSON" val="-1"/>
  <p:tag name="VIOLETCATID" val="8572199"/>
  <p:tag name="VIOLETSUBJECT" val="Tiếng Việt 2"/>
  <p:tag name="VIOLETSOURCE" val="Nguyễn Thị Ngọc Anh"/>
  <p:tag name="VIOLETAUTHORID" val="13025718"/>
  <p:tag name="VIOLETAUTHORNAME" val="Nguyễn Thị Ngọc Anh"/>
  <p:tag name="VIOLETAUTHORAVATAR" val="no_avatarf.jpg"/>
  <p:tag name="VIOLETAUTHORADDRESS" val="CĐSP Hà Tây - Hà Nội"/>
  <p:tag name="VIOLETDATE" val="2021-09-01 00:23:39"/>
  <p:tag name="VIOLETHIT" val="132"/>
  <p:tag name="VIOLETLIK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1393</Words>
  <Application>Microsoft Office PowerPoint</Application>
  <PresentationFormat>Widescreen</PresentationFormat>
  <Paragraphs>132</Paragraphs>
  <Slides>23</Slides>
  <Notes>15</Notes>
  <HiddenSlides>0</HiddenSlides>
  <MMClips>18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Microsoft YaHei</vt:lpstr>
      <vt:lpstr>宋体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等线</vt:lpstr>
      <vt:lpstr>Volicy Bulletin Board Thesis by Slidesgo</vt:lpstr>
      <vt:lpstr>6_Office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85</cp:revision>
  <dcterms:created xsi:type="dcterms:W3CDTF">2021-06-19T10:18:58Z</dcterms:created>
  <dcterms:modified xsi:type="dcterms:W3CDTF">2022-09-12T03:05:20Z</dcterms:modified>
</cp:coreProperties>
</file>