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5.wav" ContentType="audio/x-wav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30" r:id="rId2"/>
  </p:sldMasterIdLst>
  <p:notesMasterIdLst>
    <p:notesMasterId r:id="rId21"/>
  </p:notesMasterIdLst>
  <p:sldIdLst>
    <p:sldId id="257" r:id="rId3"/>
    <p:sldId id="362" r:id="rId4"/>
    <p:sldId id="355" r:id="rId5"/>
    <p:sldId id="349" r:id="rId6"/>
    <p:sldId id="350" r:id="rId7"/>
    <p:sldId id="357" r:id="rId8"/>
    <p:sldId id="358" r:id="rId9"/>
    <p:sldId id="359" r:id="rId10"/>
    <p:sldId id="360" r:id="rId11"/>
    <p:sldId id="364" r:id="rId12"/>
    <p:sldId id="361" r:id="rId13"/>
    <p:sldId id="365" r:id="rId14"/>
    <p:sldId id="344" r:id="rId15"/>
    <p:sldId id="366" r:id="rId16"/>
    <p:sldId id="367" r:id="rId17"/>
    <p:sldId id="368" r:id="rId18"/>
    <p:sldId id="369" r:id="rId19"/>
    <p:sldId id="26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477A-96B1-42D4-9BCC-2F1A4674BDF4}" type="datetimeFigureOut">
              <a:rPr lang="en-US" smtClean="0"/>
              <a:t>10/2/2024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2F871-BA2F-49EC-B627-A4F09D11BD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2814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832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15521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4568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2980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5808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49434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77296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57697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E5701FA-A99B-4EA7-BD9A-49A04217BC0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89149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3821199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1350206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5469236"/>
      </p:ext>
    </p:extLst>
  </p:cSld>
  <p:clrMapOvr>
    <a:masterClrMapping/>
  </p:clrMapOvr>
  <p:transition spd="slow">
    <p:push dir="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90925531"/>
      </p:ext>
    </p:extLst>
  </p:cSld>
  <p:clrMapOvr>
    <a:masterClrMapping/>
  </p:clrMapOvr>
  <p:transition spd="slow">
    <p:push dir="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7754301"/>
      </p:ext>
    </p:extLst>
  </p:cSld>
  <p:clrMapOvr>
    <a:masterClrMapping/>
  </p:clrMapOvr>
  <p:transition spd="slow">
    <p:push dir="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01781"/>
      </p:ext>
    </p:extLst>
  </p:cSld>
  <p:clrMapOvr>
    <a:masterClrMapping/>
  </p:clrMapOvr>
  <p:transition spd="slow">
    <p:push dir="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4075650"/>
      </p:ext>
    </p:extLst>
  </p:cSld>
  <p:clrMapOvr>
    <a:masterClrMapping/>
  </p:clrMapOvr>
  <p:transition spd="slow">
    <p:push dir="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4517857"/>
      </p:ext>
    </p:extLst>
  </p:cSld>
  <p:clrMapOvr>
    <a:masterClrMapping/>
  </p:clrMapOvr>
  <p:transition spd="slow">
    <p:push dir="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208178"/>
      </p:ext>
    </p:extLst>
  </p:cSld>
  <p:clrMapOvr>
    <a:masterClrMapping/>
  </p:clrMapOvr>
  <p:transition spd="slow">
    <p:push dir="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170216"/>
      </p:ext>
    </p:extLst>
  </p:cSld>
  <p:clrMapOvr>
    <a:masterClrMapping/>
  </p:clrMapOvr>
  <p:transition spd="slow">
    <p:push dir="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159589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9410817"/>
      </p:ext>
    </p:extLst>
  </p:cSld>
  <p:clrMapOvr>
    <a:masterClrMapping/>
  </p:clrMapOvr>
  <p:transition spd="slow">
    <p:push dir="u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7675055"/>
      </p:ext>
    </p:extLst>
  </p:cSld>
  <p:clrMapOvr>
    <a:masterClrMapping/>
  </p:clrMapOvr>
  <p:transition spd="slow">
    <p:push dir="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0185926"/>
      </p:ext>
    </p:extLst>
  </p:cSld>
  <p:clrMapOvr>
    <a:masterClrMapping/>
  </p:clrMapOvr>
  <p:transition spd="slow">
    <p:push dir="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325072"/>
      </p:ext>
    </p:extLst>
  </p:cSld>
  <p:clrMapOvr>
    <a:masterClrMapping/>
  </p:clrMapOvr>
  <p:transition spd="slow">
    <p:push dir="u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8045706"/>
      </p:ext>
    </p:extLst>
  </p:cSld>
  <p:clrMapOvr>
    <a:masterClrMapping/>
  </p:clrMapOvr>
  <p:transition spd="slow">
    <p:push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560869"/>
      </p:ext>
    </p:extLst>
  </p:cSld>
  <p:clrMapOvr>
    <a:masterClrMapping/>
  </p:clrMapOvr>
  <p:transition spd="slow">
    <p:push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4452415"/>
      </p:ext>
    </p:extLst>
  </p:cSld>
  <p:clrMapOvr>
    <a:masterClrMapping/>
  </p:clrMapOvr>
  <p:transition spd="slow">
    <p:push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2566670"/>
      </p:ext>
    </p:extLst>
  </p:cSld>
  <p:clrMapOvr>
    <a:masterClrMapping/>
  </p:clrMapOvr>
  <p:transition spd="slow">
    <p:push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6743628"/>
      </p:ext>
    </p:extLst>
  </p:cSld>
  <p:clrMapOvr>
    <a:masterClrMapping/>
  </p:clrMapOvr>
  <p:transition spd="slow">
    <p:push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375180"/>
      </p:ext>
    </p:extLst>
  </p:cSld>
  <p:clrMapOvr>
    <a:masterClrMapping/>
  </p:clrMapOvr>
  <p:transition spd="slow">
    <p:push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41A1C3F-F90A-43A4-9ECD-F00719B565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C48D4E4-35F0-4517-A710-16EC96626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D82627A-5DA8-42DB-A0E5-883D1EDEEB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709759C-075D-43BD-B60D-906336D331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E769EA7-A4C8-47A7-9F4D-3E4EF4FEB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308250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6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894182"/>
      </p:ext>
    </p:extLst>
  </p:cSld>
  <p:clrMapOvr>
    <a:masterClrMapping/>
  </p:clrMapOvr>
  <p:transition spd="slow">
    <p:push dir="u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1030536-6B8C-499F-B691-282A56B22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92699D7-1ACB-40EF-8948-18C67F14D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09C0F2B-275E-4EFF-8736-59FDF65204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6CBD68-7556-4277-A9CC-0E3698CDD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552142-513F-4E0A-A832-EC32ABA8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1882809"/>
      </p:ext>
    </p:extLst>
  </p:cSld>
  <p:clrMapOvr>
    <a:masterClrMapping/>
  </p:clrMapOvr>
  <p:transition spd="slow">
    <p:push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8DA5A0C-41EF-4EF1-B9B9-E309AF824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98F9A6-7009-487C-9335-9B2655AF34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42523A4-6D85-4E26-BAD9-B5DED0F0D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F1B68CC-03DA-4133-9A62-45795BDC5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37433D43-A8D0-4374-ACF8-E247BE39BC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B94F08B-6269-48AE-88E7-BDBB0876F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9554488"/>
      </p:ext>
    </p:extLst>
  </p:cSld>
  <p:clrMapOvr>
    <a:masterClrMapping/>
  </p:clrMapOvr>
  <p:transition spd="slow">
    <p:push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544134E-0BE5-46C0-929C-F9D4A023F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12113C5-ADEA-4974-BB14-86DAC381E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9390FF6-61F4-44DF-9C58-15C7C9EAC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084E920-1203-43C5-9836-AEA9552633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91FAE36B-07A4-4C4E-9A5F-B58F269982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2C6239AA-BEC2-47D5-B295-1C438B9D2A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2D37E89F-FD72-4884-A2DC-4121C65FDE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4094C68-E649-4A58-B70D-88A203523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3304634"/>
      </p:ext>
    </p:extLst>
  </p:cSld>
  <p:clrMapOvr>
    <a:masterClrMapping/>
  </p:clrMapOvr>
  <p:transition spd="slow">
    <p:push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5F94A4-B8D7-43C1-80C9-73E124F4F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A684A534-7F72-44DB-AAA0-39763DA8C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ED8F81B8-2C1B-46DA-9FC4-FA4EA6C31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D4DEF5E0-2338-4BAC-8681-B56466F2D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2627853"/>
      </p:ext>
    </p:extLst>
  </p:cSld>
  <p:clrMapOvr>
    <a:masterClrMapping/>
  </p:clrMapOvr>
  <p:transition spd="slow">
    <p:push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600608"/>
      </p:ext>
    </p:extLst>
  </p:cSld>
  <p:clrMapOvr>
    <a:masterClrMapping/>
  </p:clrMapOvr>
  <p:transition spd="slow">
    <p:push dir="u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8025334"/>
      </p:ext>
    </p:extLst>
  </p:cSld>
  <p:clrMapOvr>
    <a:masterClrMapping/>
  </p:clrMapOvr>
  <p:transition spd="slow">
    <p:push dir="u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80344"/>
      </p:ext>
    </p:extLst>
  </p:cSld>
  <p:clrMapOvr>
    <a:masterClrMapping/>
  </p:clrMapOvr>
  <p:transition spd="slow">
    <p:push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8891180"/>
      </p:ext>
    </p:extLst>
  </p:cSld>
  <p:clrMapOvr>
    <a:masterClrMapping/>
  </p:clrMapOvr>
  <p:transition spd="slow">
    <p:push dir="u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0474513"/>
      </p:ext>
    </p:extLst>
  </p:cSld>
  <p:clrMapOvr>
    <a:masterClrMapping/>
  </p:clrMapOvr>
  <p:transition spd="slow">
    <p:push dir="u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4977404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90138600"/>
      </p:ext>
    </p:extLst>
  </p:cSld>
  <p:clrMapOvr>
    <a:masterClrMapping/>
  </p:clrMapOvr>
  <p:transition spd="slow">
    <p:push dir="u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323496"/>
      </p:ext>
    </p:extLst>
  </p:cSld>
  <p:clrMapOvr>
    <a:masterClrMapping/>
  </p:clrMapOvr>
  <p:transition spd="slow">
    <p:push dir="u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75119"/>
      </p:ext>
    </p:extLst>
  </p:cSld>
  <p:clrMapOvr>
    <a:masterClrMapping/>
  </p:clrMapOvr>
  <p:transition spd="slow">
    <p:push dir="u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1946717"/>
      </p:ext>
    </p:extLst>
  </p:cSld>
  <p:clrMapOvr>
    <a:masterClrMapping/>
  </p:clrMapOvr>
  <p:transition spd="slow">
    <p:push dir="u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4732337"/>
      </p:ext>
    </p:extLst>
  </p:cSld>
  <p:clrMapOvr>
    <a:masterClrMapping/>
  </p:clrMapOvr>
  <p:transition spd="slow">
    <p:push dir="u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1576857"/>
      </p:ext>
    </p:extLst>
  </p:cSld>
  <p:clrMapOvr>
    <a:masterClrMapping/>
  </p:clrMapOvr>
  <p:transition spd="slow">
    <p:push dir="u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2544774"/>
      </p:ext>
    </p:extLst>
  </p:cSld>
  <p:clrMapOvr>
    <a:masterClrMapping/>
  </p:clrMapOvr>
  <p:transition spd="slow">
    <p:push dir="u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229136"/>
      </p:ext>
    </p:extLst>
  </p:cSld>
  <p:clrMapOvr>
    <a:masterClrMapping/>
  </p:clrMapOvr>
  <p:transition spd="slow">
    <p:push dir="u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6217656"/>
      </p:ext>
    </p:extLst>
  </p:cSld>
  <p:clrMapOvr>
    <a:masterClrMapping/>
  </p:clrMapOvr>
  <p:transition spd="slow">
    <p:push dir="u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377260"/>
      </p:ext>
    </p:extLst>
  </p:cSld>
  <p:clrMapOvr>
    <a:masterClrMapping/>
  </p:clrMapOvr>
  <p:transition spd="slow">
    <p:push dir="u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81041969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0525040"/>
      </p:ext>
    </p:extLst>
  </p:cSld>
  <p:clrMapOvr>
    <a:masterClrMapping/>
  </p:clrMapOvr>
  <p:transition spd="slow">
    <p:push dir="u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064821"/>
      </p:ext>
    </p:extLst>
  </p:cSld>
  <p:clrMapOvr>
    <a:masterClrMapping/>
  </p:clrMapOvr>
  <p:transition spd="slow">
    <p:push dir="u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6688765"/>
      </p:ext>
    </p:extLst>
  </p:cSld>
  <p:clrMapOvr>
    <a:masterClrMapping/>
  </p:clrMapOvr>
  <p:transition spd="slow">
    <p:push dir="u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2958816"/>
      </p:ext>
    </p:extLst>
  </p:cSld>
  <p:clrMapOvr>
    <a:masterClrMapping/>
  </p:clrMapOvr>
  <p:transition spd="slow">
    <p:push dir="u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869505"/>
      </p:ext>
    </p:extLst>
  </p:cSld>
  <p:clrMapOvr>
    <a:masterClrMapping/>
  </p:clrMapOvr>
  <p:transition spd="slow">
    <p:push dir="u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02494476"/>
      </p:ext>
    </p:extLst>
  </p:cSld>
  <p:clrMapOvr>
    <a:masterClrMapping/>
  </p:clrMapOvr>
  <p:transition spd="slow">
    <p:push dir="u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0934380"/>
      </p:ext>
    </p:extLst>
  </p:cSld>
  <p:clrMapOvr>
    <a:masterClrMapping/>
  </p:clrMapOvr>
  <p:transition spd="slow">
    <p:push dir="u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3536271"/>
      </p:ext>
    </p:extLst>
  </p:cSld>
  <p:clrMapOvr>
    <a:masterClrMapping/>
  </p:clrMapOvr>
  <p:transition spd="slow">
    <p:push dir="u"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99138955"/>
      </p:ext>
    </p:extLst>
  </p:cSld>
  <p:clrMapOvr>
    <a:masterClrMapping/>
  </p:clrMapOvr>
  <p:transition spd="slow">
    <p:push dir="u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17105709"/>
      </p:ext>
    </p:extLst>
  </p:cSld>
  <p:clrMapOvr>
    <a:masterClrMapping/>
  </p:clrMapOvr>
  <p:transition spd="slow">
    <p:push dir="u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54219674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5601803"/>
      </p:ext>
    </p:extLst>
  </p:cSld>
  <p:clrMapOvr>
    <a:masterClrMapping/>
  </p:clrMapOvr>
  <p:transition spd="slow">
    <p:push dir="u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7021064"/>
      </p:ext>
    </p:extLst>
  </p:cSld>
  <p:clrMapOvr>
    <a:masterClrMapping/>
  </p:clrMapOvr>
  <p:transition spd="slow">
    <p:push dir="u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1884420"/>
      </p:ext>
    </p:extLst>
  </p:cSld>
  <p:clrMapOvr>
    <a:masterClrMapping/>
  </p:clrMapOvr>
  <p:transition spd="slow">
    <p:push dir="u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9715839"/>
      </p:ext>
    </p:extLst>
  </p:cSld>
  <p:clrMapOvr>
    <a:masterClrMapping/>
  </p:clrMapOvr>
  <p:transition spd="slow">
    <p:push dir="u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9569923"/>
      </p:ext>
    </p:extLst>
  </p:cSld>
  <p:clrMapOvr>
    <a:masterClrMapping/>
  </p:clrMapOvr>
  <p:transition spd="slow">
    <p:push dir="u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900687"/>
      </p:ext>
    </p:extLst>
  </p:cSld>
  <p:clrMapOvr>
    <a:masterClrMapping/>
  </p:clrMapOvr>
  <p:transition spd="slow">
    <p:push dir="u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5AE1E47-1B45-4380-AE38-48F51410E3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5744B09-219A-4BAE-A64A-BA6F51CC3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E5B1853-F3A0-4843-A7DD-B071FABAE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4942314"/>
      </p:ext>
    </p:extLst>
  </p:cSld>
  <p:clrMapOvr>
    <a:masterClrMapping/>
  </p:clrMapOvr>
  <p:transition spd="slow">
    <p:push dir="u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38A05EE-C361-48B2-881C-5FEDBCF95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66B7BA2-C07B-486A-AEBA-E8A379FAE2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9609B8D7-C342-4349-A52B-0F630C4968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21A0A05-2E78-4B68-9275-72A6981317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E8D064B-850C-449A-B16D-36BA1C5A1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919E08-2488-46A8-8B39-E8E3B1A72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294821"/>
      </p:ext>
    </p:extLst>
  </p:cSld>
  <p:clrMapOvr>
    <a:masterClrMapping/>
  </p:clrMapOvr>
  <p:transition spd="slow">
    <p:push dir="u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719821D-3169-462D-BDC5-707DAA373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C25970DE-180B-463A-842D-4B948B1E48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7048C78-1503-4FD7-8859-990F963DFC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84969D1-8A89-4051-A7A3-053E791C4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2B7B8CF-C72E-438F-A999-E8DA548268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F73A437-B948-459B-B14D-44D796DE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127434"/>
      </p:ext>
    </p:extLst>
  </p:cSld>
  <p:clrMapOvr>
    <a:masterClrMapping/>
  </p:clrMapOvr>
  <p:transition spd="slow">
    <p:push dir="u"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B517C0B-618B-4B07-8FEE-212F45DF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76156C6-4F3E-4B26-BEF6-C658183E3C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90B155B-888E-4B42-8139-225B7CE4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0848B8B-A45D-48D2-B95C-C234023486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E2847D2-37FF-491E-86F7-2A77B2A5E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5587749"/>
      </p:ext>
    </p:extLst>
  </p:cSld>
  <p:clrMapOvr>
    <a:masterClrMapping/>
  </p:clrMapOvr>
  <p:transition spd="slow">
    <p:push dir="u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61B51B0E-C5ED-4931-852F-A8DA7E1DB9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65174B4-31E8-4BEF-8942-FD3548C70B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B8F4D3-431E-44CF-A028-C91E2137E9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5D0F09A-E73B-492B-B10B-3218D86A8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9BE3E4A-3F9F-4FA6-A0A2-122D22E57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6587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43508686"/>
      </p:ext>
    </p:extLst>
  </p:cSld>
  <p:clrMapOvr>
    <a:masterClrMapping/>
  </p:clrMapOvr>
  <p:transition spd="slow">
    <p:push dir="u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504642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51198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24492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4284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9237581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906327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96035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598928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111641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5394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4338758"/>
      </p:ext>
    </p:extLst>
  </p:cSld>
  <p:clrMapOvr>
    <a:masterClrMapping/>
  </p:clrMapOvr>
  <p:transition spd="slow">
    <p:push dir="u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7248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E1ECB1-5A5B-4C6B-8360-EEF4E78043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BFCC059-4D8E-4C87-A4D1-E4C9E1D5945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904FCF4-9A9C-407F-A896-63764D12FE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86BAB08-D03A-4FEF-8092-001CB785BBAB}" type="datetimeFigureOut">
              <a:rPr lang="zh-CN" altLang="en-US" smtClean="0"/>
              <a:t>2024/10/2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9A6E786-3F61-4FD7-AF4B-5CAEC066F4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126972-3EDC-4D3D-817C-4CCC7969F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8AB37BB-E8A6-440B-8775-2A002C97BC5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97653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1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686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  <p:sldLayoutId id="2147483724" r:id="rId64"/>
    <p:sldLayoutId id="2147483725" r:id="rId65"/>
    <p:sldLayoutId id="2147483726" r:id="rId66"/>
    <p:sldLayoutId id="2147483727" r:id="rId67"/>
    <p:sldLayoutId id="2147483728" r:id="rId68"/>
    <p:sldLayoutId id="2147483729" r:id="rId69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6F1052E-9318-4EE8-9F70-AC7C059B8AB5}" type="datetimeFigureOut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10/2/2024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0EE86F-A67A-4542-B66D-889F3BF5AF94}" type="slidenum">
              <a:rPr kumimoji="0" lang="en-US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3005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</p:sldLayoutIdLs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5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slide" Target="slide8.xml"/><Relationship Id="rId3" Type="http://schemas.openxmlformats.org/officeDocument/2006/relationships/audio" Target="../media/audio2.wav"/><Relationship Id="rId7" Type="http://schemas.openxmlformats.org/officeDocument/2006/relationships/image" Target="../media/image9.gif"/><Relationship Id="rId12" Type="http://schemas.openxmlformats.org/officeDocument/2006/relationships/image" Target="../media/image11.gif"/><Relationship Id="rId17" Type="http://schemas.openxmlformats.org/officeDocument/2006/relationships/slide" Target="slide11.xml"/><Relationship Id="rId2" Type="http://schemas.openxmlformats.org/officeDocument/2006/relationships/audio" Target="../media/audio1.wav"/><Relationship Id="rId16" Type="http://schemas.openxmlformats.org/officeDocument/2006/relationships/image" Target="../media/image13.gif"/><Relationship Id="rId1" Type="http://schemas.openxmlformats.org/officeDocument/2006/relationships/slideLayout" Target="../slideLayouts/slideLayout70.xml"/><Relationship Id="rId6" Type="http://schemas.openxmlformats.org/officeDocument/2006/relationships/image" Target="../media/image8.gif"/><Relationship Id="rId11" Type="http://schemas.openxmlformats.org/officeDocument/2006/relationships/slide" Target="slide5.xml"/><Relationship Id="rId5" Type="http://schemas.openxmlformats.org/officeDocument/2006/relationships/audio" Target="../media/audio4.wav"/><Relationship Id="rId15" Type="http://schemas.openxmlformats.org/officeDocument/2006/relationships/slide" Target="slide9.xml"/><Relationship Id="rId10" Type="http://schemas.openxmlformats.org/officeDocument/2006/relationships/slide" Target="slide7.xml"/><Relationship Id="rId4" Type="http://schemas.openxmlformats.org/officeDocument/2006/relationships/audio" Target="../media/audio3.wav"/><Relationship Id="rId9" Type="http://schemas.openxmlformats.org/officeDocument/2006/relationships/image" Target="../media/image10.png"/><Relationship Id="rId1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0FF8FAC2-3898-4290-B05C-E8C525D04B19}"/>
              </a:ext>
            </a:extLst>
          </p:cNvPr>
          <p:cNvGrpSpPr/>
          <p:nvPr/>
        </p:nvGrpSpPr>
        <p:grpSpPr>
          <a:xfrm>
            <a:off x="1002891" y="1546452"/>
            <a:ext cx="10146890" cy="3739923"/>
            <a:chOff x="2156178" y="1371600"/>
            <a:chExt cx="7879644" cy="3376145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E09B5820-0554-41CA-88FB-A36C2870F59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56178" y="1723918"/>
              <a:ext cx="7879644" cy="302382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1035D95-99AB-4357-A641-9DED6E70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97852" y="1371600"/>
              <a:ext cx="3596294" cy="853268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8D3EDD99-BA61-4A6A-B904-BFE0C314919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669186" y="2704850"/>
            <a:ext cx="4778907" cy="4778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79F3844-64CF-8818-79B2-6C9E4274D6E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37042" y="1309815"/>
            <a:ext cx="2517866" cy="14570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215D5-FB70-251D-7315-21557B6257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56450" y="2101871"/>
            <a:ext cx="8431499" cy="2444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C8F452E-117E-4378-2117-4D65384A0A0B}"/>
              </a:ext>
            </a:extLst>
          </p:cNvPr>
          <p:cNvSpPr txBox="1"/>
          <p:nvPr/>
        </p:nvSpPr>
        <p:spPr>
          <a:xfrm>
            <a:off x="5314950" y="4162425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Tiết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15F7A7-A86B-4D37-3405-660DF7B4754F}"/>
              </a:ext>
            </a:extLst>
          </p:cNvPr>
          <p:cNvSpPr txBox="1"/>
          <p:nvPr/>
        </p:nvSpPr>
        <p:spPr>
          <a:xfrm>
            <a:off x="2536885" y="427495"/>
            <a:ext cx="822313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/>
              <a:t>TRƯỜNG TIỂU HỌC ÁI MỘ A</a:t>
            </a:r>
          </a:p>
        </p:txBody>
      </p:sp>
    </p:spTree>
    <p:extLst>
      <p:ext uri="{BB962C8B-B14F-4D97-AF65-F5344CB8AC3E}">
        <p14:creationId xmlns:p14="http://schemas.microsoft.com/office/powerpoint/2010/main" val="3991780411"/>
      </p:ext>
    </p:extLst>
  </p:cSld>
  <p:clrMapOvr>
    <a:masterClrMapping/>
  </p:clrMapOvr>
  <p:transition spd="slow">
    <p:push dir="u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3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16" presetClass="entr" presetSubtype="21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inVertical)">
                                          <p:cBhvr>
                                            <p:cTn id="18" dur="500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D0CDCA4-1613-E062-5236-5FFDC310CD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724" y="2325561"/>
            <a:ext cx="8163252" cy="144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6831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495300" y="841435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 lượng gia súc ở Việt Nam (theo Niên giám thống kê năm 2020) được thể hiện ở bảng sau: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5887" y="2119312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723015" y="3752850"/>
            <a:ext cx="1032598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Nhiều nhất?</a:t>
            </a:r>
          </a:p>
          <a:p>
            <a:pPr algn="just"/>
            <a:r>
              <a:rPr lang="vi-VN" sz="3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Ít nhất?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4019107" y="436998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a)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lớn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US" sz="2800" b="1" i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22 027 900 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4019107" y="5411971"/>
            <a:ext cx="79318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Lợn là loại gia súc được nuôi ở Việt Nam nhiều nhất năm 2020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4935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37E1ED-C7CA-3DED-BC52-DF91C3B4DF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9561" y="811507"/>
            <a:ext cx="9567863" cy="118254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D6C23CB-3A4B-430D-C241-FBBD43E2A165}"/>
              </a:ext>
            </a:extLst>
          </p:cNvPr>
          <p:cNvSpPr txBox="1"/>
          <p:nvPr/>
        </p:nvSpPr>
        <p:spPr>
          <a:xfrm>
            <a:off x="850606" y="2381250"/>
            <a:ext cx="103259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Trong ba loại gia súc trên, loại gia súc nào được nuôi ở Việt Nam: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Ít</a:t>
            </a:r>
            <a:r>
              <a:rPr lang="en-US" sz="32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4A9FFC-72E8-00F1-1842-FAEEB76BEE85}"/>
              </a:ext>
            </a:extLst>
          </p:cNvPr>
          <p:cNvSpPr txBox="1"/>
          <p:nvPr/>
        </p:nvSpPr>
        <p:spPr>
          <a:xfrm>
            <a:off x="1679944" y="411479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Vì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2 332 800 &lt; 6 230 500 &lt; 22 027 900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nên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số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bé </a:t>
            </a:r>
            <a:r>
              <a:rPr lang="fr-FR" sz="3200" b="1" i="1" dirty="0" err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nhất</a:t>
            </a:r>
            <a:r>
              <a:rPr lang="fr-FR" sz="3200" b="1" i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là 2 332 800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5A2D9F-CF25-DBB8-2388-E574E9680F93}"/>
              </a:ext>
            </a:extLst>
          </p:cNvPr>
          <p:cNvSpPr txBox="1"/>
          <p:nvPr/>
        </p:nvSpPr>
        <p:spPr>
          <a:xfrm>
            <a:off x="1679944" y="5156789"/>
            <a:ext cx="90589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b="1" i="1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→ Trâu là loại gia súc được nuôi ở Việt Nam ít nhất năm 2020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1936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98812" y="159487"/>
            <a:ext cx="11858171" cy="6560289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664098" y="166899"/>
            <a:ext cx="619044" cy="584775"/>
            <a:chOff x="621568" y="794220"/>
            <a:chExt cx="619044" cy="5847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685096" y="794220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2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91948" y="169301"/>
            <a:ext cx="105696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Chọn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đúng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BF4E76-969F-EFAA-A8A8-0CA6E9FB75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2901" y="777636"/>
            <a:ext cx="4813353" cy="21664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C3CCA6-D7CD-EFB5-5732-4FA2CCE2FCBF}"/>
              </a:ext>
            </a:extLst>
          </p:cNvPr>
          <p:cNvSpPr txBox="1"/>
          <p:nvPr/>
        </p:nvSpPr>
        <p:spPr>
          <a:xfrm>
            <a:off x="1041990" y="2881424"/>
            <a:ext cx="979258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Calibri" panose="020F0502020204030204" pitchFamily="34" charset="0"/>
                <a:cs typeface="Calibri" panose="020F0502020204030204" pitchFamily="34" charset="0"/>
              </a:rPr>
              <a:t>Sắp xếp các số ghi trên đầu tàu và toa tàu theo thứ tự từ lớn đến bé được đoàn tàu nào dưới đây?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F1D1B99-E15B-A3C7-72BD-23EBD3A96E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7719" y="3817090"/>
            <a:ext cx="6169771" cy="2760366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51E4EAB-25B3-9CB6-067F-0A59156A50EF}"/>
              </a:ext>
            </a:extLst>
          </p:cNvPr>
          <p:cNvSpPr/>
          <p:nvPr/>
        </p:nvSpPr>
        <p:spPr>
          <a:xfrm>
            <a:off x="1084520" y="5146158"/>
            <a:ext cx="542261" cy="6379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1144313-10F2-C3D7-2B59-6BACF68A9122}"/>
              </a:ext>
            </a:extLst>
          </p:cNvPr>
          <p:cNvSpPr txBox="1"/>
          <p:nvPr/>
        </p:nvSpPr>
        <p:spPr>
          <a:xfrm>
            <a:off x="7240772" y="4646428"/>
            <a:ext cx="48661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de-DE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1 000 000 000 &gt; 380 999 999 &gt; 380 000 982 &gt; 99 999 999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7425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 animBg="1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Rô-bốt có 9 tấm thẻ như sau: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095154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169042" y="171184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21665" y="170121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284921" y="173310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326912" y="174374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368903" y="17650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00261" y="17543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378457" y="17756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377918" y="178627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637953" y="3179136"/>
            <a:ext cx="1002650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Từ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tấm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thẻ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lớn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Hãy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lập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bé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71863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169581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243469" y="818708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296092" y="80807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359348" y="83997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401339" y="85060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443330" y="8718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474688" y="8612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452884" y="8825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452345" y="893136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712380" y="2286001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lớn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D20D29-BDB2-7B88-B03E-DC863827954C}"/>
              </a:ext>
            </a:extLst>
          </p:cNvPr>
          <p:cNvSpPr/>
          <p:nvPr/>
        </p:nvSpPr>
        <p:spPr>
          <a:xfrm>
            <a:off x="1882356" y="3532963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lớn nhất thì cần các chữ số lớn nhất ở bên trái.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733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-0.27552 0.3821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76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4.44444E-6 L 0.06016 0.3821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8" y="19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81481E-6 L -0.54584 0.3729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92" y="1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4.07407E-6 L -0.22669 0.3791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-0.32084 0.3791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042" y="189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4.81481E-6 L 0.00169 0.3851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4.81481E-6 L 0.3332 0.39467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393" y="19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31927 0.396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1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05143 0.38518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65" y="1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84EACB4-40C3-F79C-B7DF-9917E39468C8}"/>
              </a:ext>
            </a:extLst>
          </p:cNvPr>
          <p:cNvSpPr/>
          <p:nvPr/>
        </p:nvSpPr>
        <p:spPr>
          <a:xfrm>
            <a:off x="1477926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27BCE784-A437-BB70-846C-FF2E3D32D18C}"/>
              </a:ext>
            </a:extLst>
          </p:cNvPr>
          <p:cNvSpPr/>
          <p:nvPr/>
        </p:nvSpPr>
        <p:spPr>
          <a:xfrm>
            <a:off x="2551814" y="1297173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BAF25AB-C53E-83B1-5C10-DFCC1FC7403D}"/>
              </a:ext>
            </a:extLst>
          </p:cNvPr>
          <p:cNvSpPr/>
          <p:nvPr/>
        </p:nvSpPr>
        <p:spPr>
          <a:xfrm>
            <a:off x="3604437" y="128654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6C80879-12AB-ABB9-14C4-4F0204D89626}"/>
              </a:ext>
            </a:extLst>
          </p:cNvPr>
          <p:cNvSpPr/>
          <p:nvPr/>
        </p:nvSpPr>
        <p:spPr>
          <a:xfrm>
            <a:off x="4667693" y="131843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9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14BE5BCF-1539-83DF-94F8-B15F56D1BE5A}"/>
              </a:ext>
            </a:extLst>
          </p:cNvPr>
          <p:cNvSpPr/>
          <p:nvPr/>
        </p:nvSpPr>
        <p:spPr>
          <a:xfrm>
            <a:off x="5709684" y="1329072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C130066-1CF0-401F-77A8-406239A37A72}"/>
              </a:ext>
            </a:extLst>
          </p:cNvPr>
          <p:cNvSpPr/>
          <p:nvPr/>
        </p:nvSpPr>
        <p:spPr>
          <a:xfrm>
            <a:off x="6751675" y="1350337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7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450DF7F-B488-B452-138F-7D8E51DBA717}"/>
              </a:ext>
            </a:extLst>
          </p:cNvPr>
          <p:cNvSpPr/>
          <p:nvPr/>
        </p:nvSpPr>
        <p:spPr>
          <a:xfrm>
            <a:off x="7783033" y="1339704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0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8989F2D-DEAE-B765-FDFF-08101E598E17}"/>
              </a:ext>
            </a:extLst>
          </p:cNvPr>
          <p:cNvSpPr/>
          <p:nvPr/>
        </p:nvSpPr>
        <p:spPr>
          <a:xfrm>
            <a:off x="8761229" y="1360969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E08A6AEE-7E05-B7AB-24F6-2EFF0CC4ADF3}"/>
              </a:ext>
            </a:extLst>
          </p:cNvPr>
          <p:cNvSpPr/>
          <p:nvPr/>
        </p:nvSpPr>
        <p:spPr>
          <a:xfrm>
            <a:off x="9760690" y="1371601"/>
            <a:ext cx="871870" cy="107388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CB319A2-33AF-3015-77A5-E81278E6A3B2}"/>
              </a:ext>
            </a:extLst>
          </p:cNvPr>
          <p:cNvSpPr txBox="1"/>
          <p:nvPr/>
        </p:nvSpPr>
        <p:spPr>
          <a:xfrm>
            <a:off x="1679944" y="2860160"/>
            <a:ext cx="10026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b)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Hãy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lập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bé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nhất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chữ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4279EC4-F5F3-281C-6EB0-431749D7C3A6}"/>
              </a:ext>
            </a:extLst>
          </p:cNvPr>
          <p:cNvSpPr/>
          <p:nvPr/>
        </p:nvSpPr>
        <p:spPr>
          <a:xfrm>
            <a:off x="1403891" y="3703084"/>
            <a:ext cx="9271197" cy="168762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vi-VN" sz="48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Để xếp được số bé nhất thì cần các chữ số bé nhất ở bên trái. 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952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7.40741E-7 L -0.36537 0.3405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68" y="1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11111E-6 L -0.03138 0.34352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6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418 0.3481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6" y="1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-1.11111E-6 L -0.30951 0.34352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82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3.7037E-7 L -0.31563 0.341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81" y="17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48148E-6 L -0.07669 0.3432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1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85185E-6 L 0.42917 0.3465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58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7.40741E-7 L -0.17357 0.3435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85" y="1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31758 0.3525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17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6" grpId="0" animBg="1"/>
      <p:bldP spid="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19"/>
          <p:cNvSpPr/>
          <p:nvPr/>
        </p:nvSpPr>
        <p:spPr>
          <a:xfrm>
            <a:off x="166914" y="501445"/>
            <a:ext cx="11858171" cy="608010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3CA9AED-7348-4DDF-A03A-D85F129B25E4}"/>
              </a:ext>
            </a:extLst>
          </p:cNvPr>
          <p:cNvGrpSpPr/>
          <p:nvPr/>
        </p:nvGrpSpPr>
        <p:grpSpPr>
          <a:xfrm>
            <a:off x="580361" y="639416"/>
            <a:ext cx="792937" cy="663516"/>
            <a:chOff x="621568" y="835857"/>
            <a:chExt cx="658601" cy="58513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0ECCB9-4A74-4F89-B171-665679B9ED6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568" y="835857"/>
              <a:ext cx="532424" cy="532424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724653" y="836219"/>
              <a:ext cx="55551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4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132690" y="645997"/>
            <a:ext cx="105696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vi-VN" sz="3600" b="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12 chiếc vòng như hình dưới đây, Rô-bốt lập được số 312 211 011. Với 12 chiếc vòng, em lập được số lớn nhất là số nào?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5DEAE69-D134-B99B-0983-42EE852369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1710" y="2198059"/>
            <a:ext cx="4770507" cy="292683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F49F06-04CA-FBE4-3AC2-11134793BF70}"/>
              </a:ext>
            </a:extLst>
          </p:cNvPr>
          <p:cNvSpPr txBox="1"/>
          <p:nvPr/>
        </p:nvSpPr>
        <p:spPr>
          <a:xfrm>
            <a:off x="404037" y="3062177"/>
            <a:ext cx="658155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 có: 12 = 9 + 3</a:t>
            </a:r>
          </a:p>
          <a:p>
            <a:r>
              <a:rPr lang="vi-VN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Như vậy, với 12 chiếc vòng, ta lập được số lớn nhất là 930 000 000</a:t>
            </a:r>
            <a:endParaRPr lang="en-US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194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FDD3B7B-436F-406F-8B6F-E40941E3FC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774068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0D40E541-EBA9-4A03-9258-A5B12ED82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556112" y="2680497"/>
            <a:ext cx="5066215" cy="5066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39F55-FD14-4759-95EE-4BC86FAC18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61728" y="1790574"/>
            <a:ext cx="6773243" cy="2895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662848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0184386-9706-DEE5-33E0-5BC5CBB0F90D}"/>
              </a:ext>
            </a:extLst>
          </p:cNvPr>
          <p:cNvSpPr txBox="1"/>
          <p:nvPr/>
        </p:nvSpPr>
        <p:spPr>
          <a:xfrm>
            <a:off x="2247900" y="2600325"/>
            <a:ext cx="816292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>
                <a:ln w="762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latin typeface="#9Slide07 SVNZiclets" panose="02000603000000000000" pitchFamily="2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15843326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90" y="1498600"/>
            <a:ext cx="8637111" cy="49339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4472" y="1600200"/>
            <a:ext cx="3048000" cy="304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16000" y="270934"/>
            <a:ext cx="10160000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MÊ </a:t>
            </a: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CUNG BÍ ẤN</a:t>
            </a:r>
          </a:p>
        </p:txBody>
      </p:sp>
    </p:spTree>
    <p:extLst>
      <p:ext uri="{BB962C8B-B14F-4D97-AF65-F5344CB8AC3E}">
        <p14:creationId xmlns:p14="http://schemas.microsoft.com/office/powerpoint/2010/main" val="1503545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37672" y="1946728"/>
            <a:ext cx="2066472" cy="2066472"/>
          </a:xfrm>
          <a:prstGeom prst="rect">
            <a:avLst/>
          </a:prstGeom>
        </p:spPr>
      </p:pic>
      <p:pic>
        <p:nvPicPr>
          <p:cNvPr id="5" name="Picture 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965" y="1112941"/>
            <a:ext cx="2032000" cy="2032000"/>
          </a:xfrm>
          <a:prstGeom prst="rect">
            <a:avLst/>
          </a:prstGeom>
        </p:spPr>
      </p:pic>
      <p:sp>
        <p:nvSpPr>
          <p:cNvPr id="6" name="Rounded Rectangle 5">
            <a:hlinkClick r:id="rId10" action="ppaction://hlinksldjump"/>
          </p:cNvPr>
          <p:cNvSpPr/>
          <p:nvPr/>
        </p:nvSpPr>
        <p:spPr>
          <a:xfrm>
            <a:off x="84364" y="298502"/>
            <a:ext cx="1422400" cy="7112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  <a:hlinkClick r:id="rId11" action="ppaction://hlinksldjump"/>
              </a:rPr>
              <a:t>chơi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2" name="Picture 11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200" y="2209800"/>
            <a:ext cx="2146299" cy="1740243"/>
          </a:xfrm>
          <a:prstGeom prst="rect">
            <a:avLst/>
          </a:prstGeom>
        </p:spPr>
      </p:pic>
      <p:pic>
        <p:nvPicPr>
          <p:cNvPr id="13" name="Picture 12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9970" y="2413001"/>
            <a:ext cx="1274031" cy="1274031"/>
          </a:xfrm>
          <a:prstGeom prst="rect">
            <a:avLst/>
          </a:prstGeom>
        </p:spPr>
      </p:pic>
      <p:pic>
        <p:nvPicPr>
          <p:cNvPr id="14" name="Picture 13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48801" y="2149685"/>
            <a:ext cx="1909721" cy="1990516"/>
          </a:xfrm>
          <a:prstGeom prst="rect">
            <a:avLst/>
          </a:prstGeom>
        </p:spPr>
      </p:pic>
      <p:sp>
        <p:nvSpPr>
          <p:cNvPr id="8" name="Rounded Rectangle 7">
            <a:hlinkClick r:id="rId17" action="ppaction://hlinksldjump"/>
          </p:cNvPr>
          <p:cNvSpPr/>
          <p:nvPr/>
        </p:nvSpPr>
        <p:spPr>
          <a:xfrm>
            <a:off x="10647321" y="5969000"/>
            <a:ext cx="1422400" cy="7112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Kết thúc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805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0.09806 C 0.00382 0.09374 0.01753 0.09066 0.03455 0.09066 C 0.05225 0.09066 0.06632 0.09374 0.06632 0.09806 C 0.06632 0.10207 0.08003 0.10546 0.09774 0.10546 C 0.11475 0.10546 0.12882 0.10207 0.12882 0.09806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0.09806 L 0.12882 -0.15202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ch0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882 -0.15216 L 0.37882 -0.1521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15216 L 0.39548 -0.28549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667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9548 -0.2855 L 0.47639 -0.27531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45" y="4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ar-roa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-0.27531 L 0.46805 0.19876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3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805 0.19876 L 0.52639 0.19876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0.19383 L 0.53472 -0.028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3472 -0.0284 L 0.67639 -0.0234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2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194 -0.02346 L 0.68472 -0.29013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" y="-13333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68472 -0.29013 L 0.75139 -0.29013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panzee animals08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139 -0.29013 L 0.75556 0.02099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5555 0.02099 L 0.87639 0.02099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m_oka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4000" y="2311400"/>
            <a:ext cx="6502400" cy="32934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Luật</a:t>
            </a:r>
            <a:r>
              <a:rPr kumimoji="0" lang="en-US" sz="3733" b="1" i="0" u="sng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3733" b="1" i="0" u="sng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chơi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Nhấn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vào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chướng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ngại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vật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xuất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hiện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ở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từng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chặng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đường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và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trả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lời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câu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hỏi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để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đi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 </a:t>
            </a:r>
            <a:r>
              <a:rPr kumimoji="0" lang="en-US" sz="4267" b="0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tiếp</a:t>
            </a:r>
            <a:r>
              <a:rPr kumimoji="0" lang="en-US" sz="4267" b="0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75000"/>
                  </a:srgbClr>
                </a:solidFill>
                <a:effectLst/>
                <a:uLnTx/>
                <a:uFillTx/>
                <a:latin typeface="Arial" pitchFamily="34" charset="0"/>
                <a:ea typeface="Tiffany" pitchFamily="18" charset="0"/>
                <a:cs typeface="Arial" pitchFamily="34" charset="0"/>
              </a:rPr>
              <a:t>.</a:t>
            </a:r>
          </a:p>
        </p:txBody>
      </p:sp>
      <p:sp>
        <p:nvSpPr>
          <p:cNvPr id="5" name="Right Arrow 4">
            <a:hlinkClick r:id="rId3" action="ppaction://hlinksldjump"/>
          </p:cNvPr>
          <p:cNvSpPr/>
          <p:nvPr/>
        </p:nvSpPr>
        <p:spPr>
          <a:xfrm>
            <a:off x="5283200" y="5891213"/>
            <a:ext cx="1727200" cy="889000"/>
          </a:xfrm>
          <a:prstGeom prst="rightArrow">
            <a:avLst>
              <a:gd name="adj1" fmla="val 50000"/>
              <a:gd name="adj2" fmla="val 61329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Tiếp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tục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13786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27200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336800" y="550334"/>
            <a:ext cx="8432800" cy="666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So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sánh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693 251 </a:t>
            </a:r>
            <a:r>
              <a:rPr lang="en-US" sz="3733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3733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693 500</a:t>
            </a:r>
            <a:endParaRPr kumimoji="0" lang="vi-VN" sz="3733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41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44133" y="25654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=</a:t>
            </a:r>
          </a:p>
        </p:txBody>
      </p:sp>
      <p:sp>
        <p:nvSpPr>
          <p:cNvPr id="6" name="Rectangle 5"/>
          <p:cNvSpPr/>
          <p:nvPr/>
        </p:nvSpPr>
        <p:spPr>
          <a:xfrm>
            <a:off x="1744133" y="3937000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&lt;</a:t>
            </a:r>
          </a:p>
        </p:txBody>
      </p:sp>
      <p:sp>
        <p:nvSpPr>
          <p:cNvPr id="7" name="Oval 6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4133" y="5274734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kern="0" dirty="0">
                <a:solidFill>
                  <a:prstClr val="white"/>
                </a:solidFill>
                <a:latin typeface="Arial" panose="020B0604020202020204" pitchFamily="34" charset="0"/>
                <a:cs typeface="Arial" pitchFamily="34" charset="0"/>
              </a:rPr>
              <a:t>&gt;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38325" y="655126"/>
            <a:ext cx="99079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So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sánh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AvantGarde" pitchFamily="2" charset="0"/>
                <a:cs typeface="Arial" pitchFamily="34" charset="0"/>
              </a:rPr>
              <a:t> 200 000 </a:t>
            </a:r>
            <a:r>
              <a:rPr lang="en-US" sz="48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và</a:t>
            </a: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98 487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95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rId2" action="ppaction://hlinksldjump"/>
          </p:cNvPr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0" y="2006600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2400" y="0"/>
            <a:ext cx="9448800" cy="2209800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4133" y="2565400"/>
            <a:ext cx="8619067" cy="11853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499 873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44133" y="3937001"/>
            <a:ext cx="8619067" cy="1191846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b="1" kern="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59 876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320800" y="27178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9" name="Oval 8"/>
          <p:cNvSpPr/>
          <p:nvPr/>
        </p:nvSpPr>
        <p:spPr>
          <a:xfrm>
            <a:off x="1320800" y="4072467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solidFill>
                <a:srgbClr val="F79646"/>
              </a:solid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 rtlCol="0" anchor="ctr"/>
              <a:lstStyle/>
              <a:p>
                <a:pPr lvl="0" algn="ctr" defTabSz="121917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𝟔𝟓𝟏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800" b="1" i="1" ker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𝟑𝟐𝟏</m:t>
                      </m:r>
                    </m:oMath>
                  </m:oMathPara>
                </a14:m>
                <a:endParaRPr kumimoji="0" lang="en-US" sz="4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33" y="5274734"/>
                <a:ext cx="8619067" cy="11788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38100" cap="flat" cmpd="sng" algn="ctr">
                <a:solidFill>
                  <a:sysClr val="window" lastClr="FFFFFF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Oval 10"/>
          <p:cNvSpPr/>
          <p:nvPr/>
        </p:nvSpPr>
        <p:spPr>
          <a:xfrm>
            <a:off x="1320800" y="546100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24000" y="117145"/>
            <a:ext cx="9276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13" name="Right Arrow 12">
            <a:hlinkClick r:id="rId2" action="ppaction://hlinksldjump"/>
          </p:cNvPr>
          <p:cNvSpPr/>
          <p:nvPr/>
        </p:nvSpPr>
        <p:spPr>
          <a:xfrm>
            <a:off x="10651067" y="5909733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224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6914" y="176981"/>
            <a:ext cx="11858171" cy="6415547"/>
          </a:xfrm>
          <a:prstGeom prst="roundRect">
            <a:avLst/>
          </a:prstGeom>
          <a:solidFill>
            <a:srgbClr val="F8FCFD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71246" y="2428631"/>
            <a:ext cx="203200" cy="3860800"/>
          </a:xfrm>
          <a:prstGeom prst="rect">
            <a:avLst/>
          </a:prstGeom>
          <a:solidFill>
            <a:srgbClr val="EEECE1">
              <a:lumMod val="75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1354" y="123092"/>
            <a:ext cx="11620826" cy="2305539"/>
          </a:xfrm>
          <a:prstGeom prst="roundRect">
            <a:avLst/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Tìm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lớn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nhất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trong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số</a:t>
            </a: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:</a:t>
            </a:r>
          </a:p>
          <a:p>
            <a:pPr lvl="0" algn="ctr" defTabSz="1219170">
              <a:defRPr/>
            </a:pPr>
            <a:r>
              <a:rPr lang="en-US" sz="4400" b="1" dirty="0">
                <a:solidFill>
                  <a:prstClr val="white"/>
                </a:solidFill>
                <a:latin typeface="Arial" panose="020B0604020202020204" pitchFamily="34" charset="0"/>
                <a:ea typeface="AvantGarde" pitchFamily="2" charset="0"/>
                <a:cs typeface="Arial" panose="020B0604020202020204" pitchFamily="34" charset="0"/>
              </a:rPr>
              <a:t>59 876, 651 321, 499 873</a:t>
            </a:r>
            <a:endParaRPr lang="vi-VN" sz="4400" b="1" dirty="0">
              <a:solidFill>
                <a:prstClr val="white"/>
              </a:solidFill>
              <a:ea typeface="AvantGarde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91379" y="2969868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651 321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91379" y="4112863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59 876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1268046" y="3122268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8" name="Oval 7"/>
          <p:cNvSpPr/>
          <p:nvPr/>
        </p:nvSpPr>
        <p:spPr>
          <a:xfrm>
            <a:off x="1268046" y="4248330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9" name="Rectangle 8"/>
          <p:cNvSpPr/>
          <p:nvPr/>
        </p:nvSpPr>
        <p:spPr>
          <a:xfrm>
            <a:off x="1691379" y="5239577"/>
            <a:ext cx="8619067" cy="1032933"/>
          </a:xfrm>
          <a:prstGeom prst="rect">
            <a:avLst/>
          </a:prstGeom>
          <a:solidFill>
            <a:srgbClr val="F7964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lvl="0" algn="ctr" defTabSz="1219170">
              <a:defRPr/>
            </a:pPr>
            <a:r>
              <a:rPr lang="en-US" sz="4800" kern="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499 873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1268046" y="5425843"/>
            <a:ext cx="609600" cy="660400"/>
          </a:xfrm>
          <a:prstGeom prst="ellipse">
            <a:avLst/>
          </a:prstGeom>
          <a:gradFill rotWithShape="1">
            <a:gsLst>
              <a:gs pos="0">
                <a:srgbClr val="4BACC6">
                  <a:shade val="51000"/>
                  <a:satMod val="130000"/>
                </a:srgbClr>
              </a:gs>
              <a:gs pos="80000">
                <a:srgbClr val="4BACC6">
                  <a:shade val="93000"/>
                  <a:satMod val="130000"/>
                </a:srgbClr>
              </a:gs>
              <a:gs pos="100000">
                <a:srgbClr val="4BACC6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10598313" y="5874576"/>
            <a:ext cx="1303867" cy="736600"/>
          </a:xfrm>
          <a:prstGeom prst="rightArrow">
            <a:avLst>
              <a:gd name="adj1" fmla="val 50000"/>
              <a:gd name="adj2" fmla="val 61329"/>
            </a:avLst>
          </a:prstGeom>
          <a:solidFill>
            <a:srgbClr val="4BACC6"/>
          </a:solidFill>
          <a:ln w="38100" cap="flat" cmpd="sng" algn="ctr">
            <a:solidFill>
              <a:sysClr val="window" lastClr="FFFFFF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Tiếp</a:t>
            </a:r>
            <a:r>
              <a:rPr kumimoji="0" lang="en-US" sz="1867" b="1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1867" b="1" i="0" u="none" strike="noStrike" kern="0" cap="none" spc="0" normalizeH="0" baseline="0" noProof="0" dirty="0" err="1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tục</a:t>
            </a:r>
            <a:endParaRPr kumimoji="0" lang="en-US" sz="1867" b="1" i="0" u="none" strike="noStrike" kern="0" cap="none" spc="0" normalizeH="0" baseline="0" noProof="0" dirty="0">
              <a:ln>
                <a:noFill/>
              </a:ln>
              <a:solidFill>
                <a:srgbClr val="4F81BD">
                  <a:lumMod val="50000"/>
                </a:srgb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7502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5" grpId="0" animBg="1"/>
      <p:bldP spid="5" grpId="1" animBg="1"/>
      <p:bldP spid="6" grpId="0" animBg="1"/>
      <p:bldP spid="7" grpId="0" animBg="1"/>
      <p:bldP spid="7" grpId="1" animBg="1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千图网拥有20W+精美PPT模板 更多PPT模板下载至：www.58pic.com/office/ppt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518</Words>
  <Application>Microsoft Office PowerPoint</Application>
  <PresentationFormat>Widescreen</PresentationFormat>
  <Paragraphs>107</Paragraphs>
  <Slides>18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等线</vt:lpstr>
      <vt:lpstr>#9Slide07 SVNZiclets</vt:lpstr>
      <vt:lpstr>Arial</vt:lpstr>
      <vt:lpstr>AvantGarde</vt:lpstr>
      <vt:lpstr>Calibri</vt:lpstr>
      <vt:lpstr>Cambria</vt:lpstr>
      <vt:lpstr>Cambria Math</vt:lpstr>
      <vt:lpstr>Times New Roman</vt:lpstr>
      <vt:lpstr>千图网拥有20W+精美PPT模板 更多PPT模板下载至：www.58pic.com/office/ppt​​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SingPC</cp:lastModifiedBy>
  <cp:revision>29</cp:revision>
  <dcterms:created xsi:type="dcterms:W3CDTF">2023-08-07T08:44:57Z</dcterms:created>
  <dcterms:modified xsi:type="dcterms:W3CDTF">2024-10-02T00:16:31Z</dcterms:modified>
</cp:coreProperties>
</file>