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32"/>
  </p:notesMasterIdLst>
  <p:sldIdLst>
    <p:sldId id="302" r:id="rId3"/>
    <p:sldId id="257" r:id="rId4"/>
    <p:sldId id="284" r:id="rId5"/>
    <p:sldId id="286" r:id="rId6"/>
    <p:sldId id="285" r:id="rId7"/>
    <p:sldId id="303" r:id="rId8"/>
    <p:sldId id="260" r:id="rId9"/>
    <p:sldId id="282" r:id="rId10"/>
    <p:sldId id="293" r:id="rId11"/>
    <p:sldId id="258" r:id="rId12"/>
    <p:sldId id="287" r:id="rId13"/>
    <p:sldId id="338" r:id="rId14"/>
    <p:sldId id="288" r:id="rId15"/>
    <p:sldId id="289" r:id="rId16"/>
    <p:sldId id="291" r:id="rId17"/>
    <p:sldId id="295" r:id="rId18"/>
    <p:sldId id="266" r:id="rId19"/>
    <p:sldId id="339" r:id="rId20"/>
    <p:sldId id="298" r:id="rId21"/>
    <p:sldId id="340" r:id="rId22"/>
    <p:sldId id="341" r:id="rId23"/>
    <p:sldId id="299" r:id="rId24"/>
    <p:sldId id="300" r:id="rId25"/>
    <p:sldId id="342" r:id="rId26"/>
    <p:sldId id="283" r:id="rId27"/>
    <p:sldId id="343" r:id="rId28"/>
    <p:sldId id="304" r:id="rId29"/>
    <p:sldId id="292" r:id="rId30"/>
    <p:sldId id="26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76389" autoAdjust="0"/>
  </p:normalViewPr>
  <p:slideViewPr>
    <p:cSldViewPr snapToGrid="0">
      <p:cViewPr varScale="1">
        <p:scale>
          <a:sx n="84" d="100"/>
          <a:sy n="84" d="100"/>
        </p:scale>
        <p:origin x="15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B3EE7-3364-4E18-A99E-9530DBA9F91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91000-4397-43E9-B853-4C58E153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3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069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64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02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25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80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4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A9EA09-727C-4983-A024-004B2C85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10433C-1EE0-4487-BDB7-326CF2CA6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431711-D52B-4C3F-A558-A3605261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8452BC-53F7-4818-9317-4305E3F7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E6C51-0980-4A19-B450-544AB7A3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623DC3-20D3-41A2-A0C4-EB938C66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E42BE5-98A9-45C3-93F2-EF6D685C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91CB23-99DE-413D-914A-9BAE7EDB7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91C27A-23F3-47BD-9395-FF8C08DC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4809A5-30A2-49CD-A4A5-A7B92F6C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5FF411-BB10-4BEC-9668-C2BFFF3A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7B5CF4-E338-4B37-8F8B-B54EE02B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5C2DBF-E188-4373-94EA-386CDFA6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1066D7-A4B8-45ED-8886-3768B85FD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69A8A6F-A0D5-4063-8671-4BD4C6C31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6DB26C-F019-47E0-B5C5-56A14B03C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881B2A-2059-48D8-B501-B4C0C226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66AD37-1115-4775-921C-446AE76F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48A6A53-3622-44F8-B101-B97B0D4D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7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D0932-F396-454B-BA9E-95455113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AAD93B-CB15-40EA-9B27-9B0E23DC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AF5506-C91B-4D55-9A55-326A8576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FBA3C6-87AD-4513-A9DD-9D576FA0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1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49938F-4FEB-4CD0-8366-4E459B84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238137F-77C3-4B62-B481-22B801B5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6C7600-47ED-49F8-B6CC-CB93E804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24">
            <a:extLst>
              <a:ext uri="{FF2B5EF4-FFF2-40B4-BE49-F238E27FC236}">
                <a16:creationId xmlns:a16="http://schemas.microsoft.com/office/drawing/2014/main" id="{7B4568D1-BCE9-4911-8B29-5F85F33662C4}"/>
              </a:ext>
            </a:extLst>
          </p:cNvPr>
          <p:cNvGrpSpPr/>
          <p:nvPr userDrawn="1"/>
        </p:nvGrpSpPr>
        <p:grpSpPr>
          <a:xfrm>
            <a:off x="0" y="1935346"/>
            <a:ext cx="12192001" cy="4922654"/>
            <a:chOff x="0" y="1935346"/>
            <a:chExt cx="12192001" cy="4922654"/>
          </a:xfrm>
        </p:grpSpPr>
        <p:grpSp>
          <p:nvGrpSpPr>
            <p:cNvPr id="6" name="组合 16">
              <a:extLst>
                <a:ext uri="{FF2B5EF4-FFF2-40B4-BE49-F238E27FC236}">
                  <a16:creationId xmlns:a16="http://schemas.microsoft.com/office/drawing/2014/main" id="{B03DA6C8-AA2C-4EE4-ABC4-3CBA6E9FB41D}"/>
                </a:ext>
              </a:extLst>
            </p:cNvPr>
            <p:cNvGrpSpPr/>
            <p:nvPr/>
          </p:nvGrpSpPr>
          <p:grpSpPr>
            <a:xfrm>
              <a:off x="0" y="1935346"/>
              <a:ext cx="9375494" cy="4922654"/>
              <a:chOff x="0" y="1935346"/>
              <a:chExt cx="12192000" cy="4922654"/>
            </a:xfrm>
          </p:grpSpPr>
          <p:grpSp>
            <p:nvGrpSpPr>
              <p:cNvPr id="13" name="组合 1">
                <a:extLst>
                  <a:ext uri="{FF2B5EF4-FFF2-40B4-BE49-F238E27FC236}">
                    <a16:creationId xmlns:a16="http://schemas.microsoft.com/office/drawing/2014/main" id="{94DCB4FE-D4D2-481F-B644-7991E45BDCAB}"/>
                  </a:ext>
                </a:extLst>
              </p:cNvPr>
              <p:cNvGrpSpPr/>
              <p:nvPr/>
            </p:nvGrpSpPr>
            <p:grpSpPr>
              <a:xfrm flipH="1">
                <a:off x="0" y="2558005"/>
                <a:ext cx="12192000" cy="4299995"/>
                <a:chOff x="0" y="1756238"/>
                <a:chExt cx="12192000" cy="5101762"/>
              </a:xfrm>
            </p:grpSpPr>
            <p:pic>
              <p:nvPicPr>
                <p:cNvPr id="16" name="图片 2">
                  <a:extLst>
                    <a:ext uri="{FF2B5EF4-FFF2-40B4-BE49-F238E27FC236}">
                      <a16:creationId xmlns:a16="http://schemas.microsoft.com/office/drawing/2014/main" id="{742DFD51-B4F8-4742-9517-B854A7474B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12192000" cy="5101762"/>
                </a:xfrm>
                <a:prstGeom prst="rect">
                  <a:avLst/>
                </a:prstGeom>
              </p:spPr>
            </p:pic>
            <p:sp>
              <p:nvSpPr>
                <p:cNvPr id="17" name="椭圆 3">
                  <a:extLst>
                    <a:ext uri="{FF2B5EF4-FFF2-40B4-BE49-F238E27FC236}">
                      <a16:creationId xmlns:a16="http://schemas.microsoft.com/office/drawing/2014/main" id="{D67C7A33-1C08-449C-855B-BC87AC88AA9D}"/>
                    </a:ext>
                  </a:extLst>
                </p:cNvPr>
                <p:cNvSpPr/>
                <p:nvPr/>
              </p:nvSpPr>
              <p:spPr>
                <a:xfrm>
                  <a:off x="3136739" y="3313459"/>
                  <a:ext cx="1390574" cy="1390574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" name="任意多边形: 形状 14">
                <a:extLst>
                  <a:ext uri="{FF2B5EF4-FFF2-40B4-BE49-F238E27FC236}">
                    <a16:creationId xmlns:a16="http://schemas.microsoft.com/office/drawing/2014/main" id="{48CD3AEE-2674-4603-8BC4-FECD60B5EFD7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5">
                <a:extLst>
                  <a:ext uri="{FF2B5EF4-FFF2-40B4-BE49-F238E27FC236}">
                    <a16:creationId xmlns:a16="http://schemas.microsoft.com/office/drawing/2014/main" id="{BA03621E-C073-43F0-99DF-579D37B80123}"/>
                  </a:ext>
                </a:extLst>
              </p:cNvPr>
              <p:cNvSpPr/>
              <p:nvPr/>
            </p:nvSpPr>
            <p:spPr>
              <a:xfrm>
                <a:off x="520854" y="3367647"/>
                <a:ext cx="2147360" cy="2874055"/>
              </a:xfrm>
              <a:custGeom>
                <a:avLst/>
                <a:gdLst>
                  <a:gd name="connsiteX0" fmla="*/ 231621 w 2147360"/>
                  <a:gd name="connsiteY0" fmla="*/ 2633103 h 2874055"/>
                  <a:gd name="connsiteX1" fmla="*/ 622146 w 2147360"/>
                  <a:gd name="connsiteY1" fmla="*/ 2804553 h 2874055"/>
                  <a:gd name="connsiteX2" fmla="*/ 765021 w 2147360"/>
                  <a:gd name="connsiteY2" fmla="*/ 2871228 h 2874055"/>
                  <a:gd name="connsiteX3" fmla="*/ 974571 w 2147360"/>
                  <a:gd name="connsiteY3" fmla="*/ 2861703 h 2874055"/>
                  <a:gd name="connsiteX4" fmla="*/ 1155546 w 2147360"/>
                  <a:gd name="connsiteY4" fmla="*/ 2861703 h 2874055"/>
                  <a:gd name="connsiteX5" fmla="*/ 1298421 w 2147360"/>
                  <a:gd name="connsiteY5" fmla="*/ 2814078 h 2874055"/>
                  <a:gd name="connsiteX6" fmla="*/ 1488921 w 2147360"/>
                  <a:gd name="connsiteY6" fmla="*/ 2690253 h 2874055"/>
                  <a:gd name="connsiteX7" fmla="*/ 1441296 w 2147360"/>
                  <a:gd name="connsiteY7" fmla="*/ 1271028 h 2874055"/>
                  <a:gd name="connsiteX8" fmla="*/ 2146146 w 2147360"/>
                  <a:gd name="connsiteY8" fmla="*/ 709053 h 2874055"/>
                  <a:gd name="connsiteX9" fmla="*/ 1593696 w 2147360"/>
                  <a:gd name="connsiteY9" fmla="*/ 4203 h 2874055"/>
                  <a:gd name="connsiteX10" fmla="*/ 955521 w 2147360"/>
                  <a:gd name="connsiteY10" fmla="*/ 442353 h 2874055"/>
                  <a:gd name="connsiteX11" fmla="*/ 241146 w 2147360"/>
                  <a:gd name="connsiteY11" fmla="*/ 985278 h 2874055"/>
                  <a:gd name="connsiteX12" fmla="*/ 126846 w 2147360"/>
                  <a:gd name="connsiteY12" fmla="*/ 1899678 h 2874055"/>
                  <a:gd name="connsiteX13" fmla="*/ 3021 w 2147360"/>
                  <a:gd name="connsiteY13" fmla="*/ 2309253 h 2874055"/>
                  <a:gd name="connsiteX14" fmla="*/ 231621 w 2147360"/>
                  <a:gd name="connsiteY14" fmla="*/ 2633103 h 287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47360" h="2874055">
                    <a:moveTo>
                      <a:pt x="231621" y="2633103"/>
                    </a:moveTo>
                    <a:cubicBezTo>
                      <a:pt x="334808" y="2715653"/>
                      <a:pt x="533246" y="2764866"/>
                      <a:pt x="622146" y="2804553"/>
                    </a:cubicBezTo>
                    <a:cubicBezTo>
                      <a:pt x="711046" y="2844241"/>
                      <a:pt x="706284" y="2861703"/>
                      <a:pt x="765021" y="2871228"/>
                    </a:cubicBezTo>
                    <a:cubicBezTo>
                      <a:pt x="823759" y="2880753"/>
                      <a:pt x="909484" y="2863290"/>
                      <a:pt x="974571" y="2861703"/>
                    </a:cubicBezTo>
                    <a:cubicBezTo>
                      <a:pt x="1039658" y="2860116"/>
                      <a:pt x="1101571" y="2869640"/>
                      <a:pt x="1155546" y="2861703"/>
                    </a:cubicBezTo>
                    <a:cubicBezTo>
                      <a:pt x="1209521" y="2853766"/>
                      <a:pt x="1242859" y="2842653"/>
                      <a:pt x="1298421" y="2814078"/>
                    </a:cubicBezTo>
                    <a:cubicBezTo>
                      <a:pt x="1353984" y="2785503"/>
                      <a:pt x="1465108" y="2947428"/>
                      <a:pt x="1488921" y="2690253"/>
                    </a:cubicBezTo>
                    <a:cubicBezTo>
                      <a:pt x="1512734" y="2433078"/>
                      <a:pt x="1331759" y="1601228"/>
                      <a:pt x="1441296" y="1271028"/>
                    </a:cubicBezTo>
                    <a:cubicBezTo>
                      <a:pt x="1550833" y="940828"/>
                      <a:pt x="2120746" y="920190"/>
                      <a:pt x="2146146" y="709053"/>
                    </a:cubicBezTo>
                    <a:cubicBezTo>
                      <a:pt x="2171546" y="497916"/>
                      <a:pt x="1792134" y="48653"/>
                      <a:pt x="1593696" y="4203"/>
                    </a:cubicBezTo>
                    <a:cubicBezTo>
                      <a:pt x="1395259" y="-40247"/>
                      <a:pt x="1180946" y="278841"/>
                      <a:pt x="955521" y="442353"/>
                    </a:cubicBezTo>
                    <a:cubicBezTo>
                      <a:pt x="730096" y="605865"/>
                      <a:pt x="379258" y="742391"/>
                      <a:pt x="241146" y="985278"/>
                    </a:cubicBezTo>
                    <a:cubicBezTo>
                      <a:pt x="103034" y="1228165"/>
                      <a:pt x="166533" y="1679016"/>
                      <a:pt x="126846" y="1899678"/>
                    </a:cubicBezTo>
                    <a:cubicBezTo>
                      <a:pt x="87159" y="2120340"/>
                      <a:pt x="-19204" y="2183840"/>
                      <a:pt x="3021" y="2309253"/>
                    </a:cubicBezTo>
                    <a:cubicBezTo>
                      <a:pt x="25246" y="2434665"/>
                      <a:pt x="128434" y="2550553"/>
                      <a:pt x="231621" y="2633103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" name="组合 17">
              <a:extLst>
                <a:ext uri="{FF2B5EF4-FFF2-40B4-BE49-F238E27FC236}">
                  <a16:creationId xmlns:a16="http://schemas.microsoft.com/office/drawing/2014/main" id="{D23E8E5B-87BD-496D-BA92-AFF38610181C}"/>
                </a:ext>
              </a:extLst>
            </p:cNvPr>
            <p:cNvGrpSpPr/>
            <p:nvPr/>
          </p:nvGrpSpPr>
          <p:grpSpPr>
            <a:xfrm flipH="1">
              <a:off x="8022444" y="1935346"/>
              <a:ext cx="4169557" cy="4922654"/>
              <a:chOff x="8529383" y="1935346"/>
              <a:chExt cx="5422140" cy="4922654"/>
            </a:xfrm>
          </p:grpSpPr>
          <p:grpSp>
            <p:nvGrpSpPr>
              <p:cNvPr id="8" name="组合 18">
                <a:extLst>
                  <a:ext uri="{FF2B5EF4-FFF2-40B4-BE49-F238E27FC236}">
                    <a16:creationId xmlns:a16="http://schemas.microsoft.com/office/drawing/2014/main" id="{CEE8EB31-C394-4311-812D-5DF806359426}"/>
                  </a:ext>
                </a:extLst>
              </p:cNvPr>
              <p:cNvGrpSpPr/>
              <p:nvPr/>
            </p:nvGrpSpPr>
            <p:grpSpPr>
              <a:xfrm flipH="1">
                <a:off x="8529383" y="2558005"/>
                <a:ext cx="5422140" cy="4299995"/>
                <a:chOff x="-1759523" y="1756238"/>
                <a:chExt cx="5422140" cy="5101762"/>
              </a:xfrm>
            </p:grpSpPr>
            <p:pic>
              <p:nvPicPr>
                <p:cNvPr id="10" name="图片 21">
                  <a:extLst>
                    <a:ext uri="{FF2B5EF4-FFF2-40B4-BE49-F238E27FC236}">
                      <a16:creationId xmlns:a16="http://schemas.microsoft.com/office/drawing/2014/main" id="{79E86B6C-389E-4991-9249-0AC8E7AED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3662617" cy="5101762"/>
                </a:xfrm>
                <a:prstGeom prst="rect">
                  <a:avLst/>
                </a:prstGeom>
              </p:spPr>
            </p:pic>
            <p:sp>
              <p:nvSpPr>
                <p:cNvPr id="11" name="椭圆 22">
                  <a:extLst>
                    <a:ext uri="{FF2B5EF4-FFF2-40B4-BE49-F238E27FC236}">
                      <a16:creationId xmlns:a16="http://schemas.microsoft.com/office/drawing/2014/main" id="{0F16F32A-1618-41B3-AE6C-E6CA93296D9D}"/>
                    </a:ext>
                  </a:extLst>
                </p:cNvPr>
                <p:cNvSpPr/>
                <p:nvPr/>
              </p:nvSpPr>
              <p:spPr>
                <a:xfrm>
                  <a:off x="-1759523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椭圆 23">
                  <a:extLst>
                    <a:ext uri="{FF2B5EF4-FFF2-40B4-BE49-F238E27FC236}">
                      <a16:creationId xmlns:a16="http://schemas.microsoft.com/office/drawing/2014/main" id="{6AE5FE11-C671-4A06-80C4-23B5819C397F}"/>
                    </a:ext>
                  </a:extLst>
                </p:cNvPr>
                <p:cNvSpPr/>
                <p:nvPr/>
              </p:nvSpPr>
              <p:spPr>
                <a:xfrm>
                  <a:off x="-2304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9" name="任意多边形: 形状 19">
                <a:extLst>
                  <a:ext uri="{FF2B5EF4-FFF2-40B4-BE49-F238E27FC236}">
                    <a16:creationId xmlns:a16="http://schemas.microsoft.com/office/drawing/2014/main" id="{2F798C3F-1F41-4DEC-965F-82D55B346E02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54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6F9280-B3B8-436B-98DE-7FEB33FB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629855-405B-4B72-BD90-4F83A2EE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F43AB2-D123-4861-B6B1-FE478229E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65ADD9-634A-489C-9687-F961693B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1B5DF9-208E-48E4-BC50-066A2F17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26F7DA-964D-4715-9E78-3BC7F8EC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5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660C7F-B34F-4C9F-9DB7-9E7763E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74B0CB-809E-424B-B33D-A94D41F0B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91223D-CAFE-48A7-AA8D-7FCA08B8C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BAB7DE-DFE9-400C-9B79-86A26570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91F801-853F-4A4E-9ED6-97B96F9C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088317-ECB1-43F9-9DAE-053F928D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1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9F0820-9A0A-4FED-9FC8-365F6EFE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ABBE2C-1C28-482D-901C-A47CA75C5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E696BA-3B01-4F57-ACB5-7C3B2F85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4B0FBE-7EE4-4C78-9731-CCD36EB2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8F7C8E-0990-4EA3-8A83-CB7C7976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6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9420CA8-901E-4953-8D0D-37AE248B3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CF44A0-144E-4C6E-9799-4C39D70AB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27DFFF-8136-4380-AAA0-1BA9C084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70284A-6ACC-49D0-B896-05C34B18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D31CD9-E013-4BFA-88F9-9835A366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9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B2F2F-C587-42BC-9D42-54A518A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21F6F-E47F-4D97-AB8A-FFF7807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F385E-20F4-47BF-9C10-448B47BD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1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79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1AC58-EC7F-47A2-9630-CFFFC9B8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5AF67-ED13-4818-8249-0FFE680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D3433-F21E-454D-BE11-6CB215A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phic 115">
            <a:extLst>
              <a:ext uri="{FF2B5EF4-FFF2-40B4-BE49-F238E27FC236}">
                <a16:creationId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F51D422-472D-48F9-93BB-FF177BECA591}"/>
              </a:ext>
            </a:extLst>
          </p:cNvPr>
          <p:cNvSpPr/>
          <p:nvPr userDrawn="1"/>
        </p:nvSpPr>
        <p:spPr>
          <a:xfrm>
            <a:off x="5325503" y="5725230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28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5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1F765-8C97-44C9-AB4F-F396C765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3690-4BE0-4BA0-AF4E-719FDCF9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2927D-87FB-49FD-B73B-1831A7EA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42AE5F-EF12-4FED-8C77-CEB72AC3F7B1}"/>
              </a:ext>
            </a:extLst>
          </p:cNvPr>
          <p:cNvSpPr/>
          <p:nvPr userDrawn="1"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5210483-EB7A-4ED9-9D84-CF4E80448236}"/>
              </a:ext>
            </a:extLst>
          </p:cNvPr>
          <p:cNvSpPr/>
          <p:nvPr userDrawn="1"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C68A0E-22E8-4057-B17B-727A0389C801}"/>
              </a:ext>
            </a:extLst>
          </p:cNvPr>
          <p:cNvSpPr/>
          <p:nvPr userDrawn="1"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CC3B0C-0EAC-488C-8303-A28401F5C20B}"/>
              </a:ext>
            </a:extLst>
          </p:cNvPr>
          <p:cNvSpPr/>
          <p:nvPr userDrawn="1"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A36BE6-1FEB-4E2E-9536-793FC8956562}"/>
              </a:ext>
            </a:extLst>
          </p:cNvPr>
          <p:cNvSpPr/>
          <p:nvPr userDrawn="1"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BCE2F2-AE3E-4509-A1CE-5188EF3F742A}"/>
              </a:ext>
            </a:extLst>
          </p:cNvPr>
          <p:cNvSpPr/>
          <p:nvPr userDrawn="1"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9B98F2-165D-4884-A864-6B16A15F57A4}"/>
              </a:ext>
            </a:extLst>
          </p:cNvPr>
          <p:cNvSpPr/>
          <p:nvPr userDrawn="1"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1AFD1B-2DE3-4213-A0B6-3F14636022F4}"/>
              </a:ext>
            </a:extLst>
          </p:cNvPr>
          <p:cNvGrpSpPr/>
          <p:nvPr userDrawn="1"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0152A4-7BD2-4D92-8419-C16D5F64DC4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33BA42-D194-440C-B3D6-6B759E35545C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129806-EB81-45F4-B58F-740FF0BAD5EE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D06005-EAD9-44DD-B8CF-6295223755B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E3256A-D4AD-4DD5-8604-906378AB44CE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2502EC-02B0-4DE6-BB95-701CDA4392A0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3A93949-170B-46EA-98B4-B73A2D398599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1922A4-AE8F-43E8-816D-0171768E724A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4A8A6E-B189-45A7-8EB5-183A803EB389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5F214A-BF7E-444C-B2B1-932161DA99D8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6CBE9E-9FEA-4BCA-B6E1-EB3C86C70E81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32D0DA-2E11-4A91-AEBA-5CF5417338AA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41BEB85-1D5D-4E40-9F5A-4ABC53A767D6}"/>
              </a:ext>
            </a:extLst>
          </p:cNvPr>
          <p:cNvSpPr/>
          <p:nvPr userDrawn="1"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7D28F8-1CED-4CE9-9861-27F7C0973D72}"/>
              </a:ext>
            </a:extLst>
          </p:cNvPr>
          <p:cNvGrpSpPr/>
          <p:nvPr userDrawn="1"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36679E-F37F-4A9A-A119-5839677C1285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3BC347-31F7-4732-B0AC-792C2EF2D39A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FB1063-86A9-4EF2-897F-FDEDE800EC7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644DA7-5C60-4A5A-95BD-04C59F9E0805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E4E869-CA20-483B-B3F2-48F8B0957A13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1201EA-AF11-4704-8402-09A7A95CFCBE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1F1F11-BB3D-4731-A3CD-304DFF61EEB8}"/>
              </a:ext>
            </a:extLst>
          </p:cNvPr>
          <p:cNvGrpSpPr/>
          <p:nvPr userDrawn="1"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089288-7093-4702-9403-0AC9F6B02B8E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B22C9F5-4C77-4557-A7B6-26761AC62BD4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A6FC1F6-1E09-4B87-99BA-962E519CF53B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50AF1B-CC1E-42EE-9B3C-8DF780F9DF0A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E56CB44-9CB2-4840-BEBB-684AEA910D90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id="{A9BB125E-2DFC-45F7-AC17-25305618B15F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74AE7F3-DC25-47EA-A2F2-C64C66FC681A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FBE3242-7095-4180-91C9-4CB61DF25983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DD4A38-AF97-4166-8E5F-641947FFB2F0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2749988-A3E7-40CD-9A47-72264D694D27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F17F40-13ED-4778-9EF2-E1D5C7BB3B55}"/>
              </a:ext>
            </a:extLst>
          </p:cNvPr>
          <p:cNvGrpSpPr/>
          <p:nvPr userDrawn="1"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DF3BC5-A185-4160-9759-D4AAD3CE95B8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3CD8F05-598B-4EBC-943B-C473F2A03932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71B9387-CCCA-4F62-B3C2-A4E9B3689269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A7063B-4C8F-4426-B12F-C6EA117918BB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60FE4E3-7DDA-4697-ABD1-B3E331FB7E94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637A50-91E8-4CC1-ACC3-D1F1983B03DA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046DE6B-96E8-44B9-996B-74644B8EC85A}"/>
              </a:ext>
            </a:extLst>
          </p:cNvPr>
          <p:cNvSpPr/>
          <p:nvPr userDrawn="1"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CCBCFE-524F-41A0-986D-E445240F6662}"/>
              </a:ext>
            </a:extLst>
          </p:cNvPr>
          <p:cNvGrpSpPr/>
          <p:nvPr userDrawn="1"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58FD7EF-D49C-48F6-B5BA-7F168371CB67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FC07C8C-A2BE-4250-B803-27D6BEF4558A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72739DD-5ADB-4344-9100-F55EB953BEF6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1519FCB-3A69-4BF1-B636-608A5737DD49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2BB13A-A1F7-452A-809D-F257D36DA90A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943C9F-8338-430E-9869-2B2890840CA8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5F576CB-E3BC-4F9E-A5EB-66CF22BBF8A8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E8C8DFA-68A2-40C0-869F-11DA5F83D7A7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5158EF-135B-4CE4-BC1D-C87F8B83385D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48D7700-A0D8-46B6-B18E-AF18783C0B5B}"/>
              </a:ext>
            </a:extLst>
          </p:cNvPr>
          <p:cNvGrpSpPr/>
          <p:nvPr userDrawn="1"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3430A7-3F8A-43B0-B756-2DDE646A12F2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B20885C-2AE5-40B4-A137-44BC14DCA2A0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A592F1A-34C2-4FAB-93C6-A3BED837F49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C624439-2ADC-437D-9EE2-907E9C26DAB8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239751D-53AD-45A1-9C90-9AA3D22A56EC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133951B-48C1-4264-ADB0-C5F52B16A785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3D9E12D-07B4-4E03-965E-B7191440CC8D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6B5F85-1DDE-4F90-B236-EC6CA1B681ED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7CA5FC4-5215-4C30-A84B-BD22952D52FC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8CE621-ECF3-41F3-B6FD-85E39CF36696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8FEF98C-B141-4B9E-9C75-45C288860DC5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37FCFF6-178C-4F98-BAF5-A9C2EB922EE0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74AEE7E-7742-4652-91F1-46D3AF6D1279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51017E-97AF-4E65-858E-DFFB6AFB612D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C674A3F-7AD7-41FB-BE05-75901430EFE6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FDA6A57-961D-4DB8-8444-A8BCCBE76A82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856CDF0-633A-42D1-9591-2E060289EEE3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02E89F3-48D1-441E-A88A-C361AB05D9B1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C3E263-CEE8-4BB1-87FA-32547FF3026D}"/>
              </a:ext>
            </a:extLst>
          </p:cNvPr>
          <p:cNvGrpSpPr/>
          <p:nvPr userDrawn="1"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73E791F-C6EB-49A3-BCAE-B601E268187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BABDF3-9EF1-49A2-B1BB-5DBA6B882626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24C9CE-DFD2-4FC2-ACE9-33AF75047762}"/>
              </a:ext>
            </a:extLst>
          </p:cNvPr>
          <p:cNvGrpSpPr/>
          <p:nvPr userDrawn="1"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DD76669-EB03-4B99-B005-D7319483BBB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8DDCFA8-6E32-4088-B61E-0E3A9AEFFD59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E65300F-FEB4-483F-B36A-5ADAE28FE650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8E10B-A9E6-4A5B-BCB4-DD9415A67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98BAD5-AC1F-4260-9638-FF6C2C99F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631EC6-8E9E-4E85-89D3-9B3B385F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F61429-89B6-4771-B3AE-A2D82158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D1FD18-928D-4DDD-9A6C-852A5387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38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6A9C0-B917-4B43-A5B2-D07A481B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BF2CF-AC0D-4F1C-9ABB-63F7F4C08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A56646-9706-48F2-96D8-8FC7B020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A530F3-433A-420B-BCB6-B5A5BC59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F1D864-A26B-4BD7-AD1A-8A83CE6B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67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D4B53B2-77F7-40FB-A297-980DFF7E551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21D6DA9-9A96-4937-9B43-CD228020D044}"/>
              </a:ext>
            </a:extLst>
          </p:cNvPr>
          <p:cNvGrpSpPr/>
          <p:nvPr userDrawn="1"/>
        </p:nvGrpSpPr>
        <p:grpSpPr>
          <a:xfrm>
            <a:off x="-28833" y="0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A49D6-EFAD-436F-A3E9-B04D4B2C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86D9D-D5D7-4D2A-9736-F04D40C06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D158-3563-4E1C-BF84-476C6D08E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3504-F16D-4925-8823-5B229C66581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D4896-096F-4ED8-B1F8-458BA05F5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4670E-E7BC-46A7-9F30-7C15F49E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6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4743165-8E95-486C-B30D-20547FEAD04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2F01F6A-D2C1-4D7B-8E7B-ECBA16D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B76719-0B31-447F-A437-4F0F3B74A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7610EC-21B4-4B68-8751-AC6A38874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7B23-DF04-4BA9-914A-B169B90C4693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69C0B7-69BC-4995-9150-AA179E0E9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E719B6-C500-4311-8FE4-0F05058B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14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grpSp>
        <p:nvGrpSpPr>
          <p:cNvPr id="230" name="Group 229">
            <a:extLst>
              <a:ext uri="{FF2B5EF4-FFF2-40B4-BE49-F238E27FC236}">
                <a16:creationId xmlns:a16="http://schemas.microsoft.com/office/drawing/2014/main" id="{7CADFD3B-8992-4B3C-A090-5FB2FA64882B}"/>
              </a:ext>
            </a:extLst>
          </p:cNvPr>
          <p:cNvGrpSpPr/>
          <p:nvPr/>
        </p:nvGrpSpPr>
        <p:grpSpPr>
          <a:xfrm>
            <a:off x="3054348" y="4468409"/>
            <a:ext cx="2688156" cy="1437720"/>
            <a:chOff x="2921495" y="4445840"/>
            <a:chExt cx="2688156" cy="143772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2C0BBD1-895D-4E11-AA00-6822A951E804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238C430-66A9-4491-B19C-C84E1CC01BAA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E97C309-F46D-4938-B654-3227270EE319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D85DC73-2D2D-4524-8769-0D4AE5AAB2B9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207CFBE-7521-4186-8D6E-6E48069C3F70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C010132-F005-4ED7-9E33-94A236CD8C05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280A90B-D0B9-4134-8165-4748E9CCA9A0}"/>
              </a:ext>
            </a:extLst>
          </p:cNvPr>
          <p:cNvGrpSpPr/>
          <p:nvPr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A835375-17FA-409B-B1EA-C7600AF2D86A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CD94D7E-1E35-4C1F-ABE9-5B82A156D580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7EF14B3-9E06-403D-9FDE-9FF1006A45F5}"/>
              </a:ext>
            </a:extLst>
          </p:cNvPr>
          <p:cNvSpPr/>
          <p:nvPr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2FD8D002-4C84-4FE9-A9CC-DA25C46960F6}"/>
              </a:ext>
            </a:extLst>
          </p:cNvPr>
          <p:cNvSpPr/>
          <p:nvPr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C6FE6F8D-C13C-470A-BD2C-C1A605B94A3C}"/>
              </a:ext>
            </a:extLst>
          </p:cNvPr>
          <p:cNvSpPr/>
          <p:nvPr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551F6FB0-2C31-4F3A-A9FD-F1C9678EA019}"/>
              </a:ext>
            </a:extLst>
          </p:cNvPr>
          <p:cNvGrpSpPr/>
          <p:nvPr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0BEAB4E-B930-4F84-B996-EF32A8DF4395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5D6EC10-05A4-44E1-B331-08EB98C5E140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8223033-8F88-4D8E-8BF3-89C2914298A0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79B2584-F812-454E-977E-FB17DE125A1A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12589BF-65DA-414D-A1FF-6E9041909F5B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293664DA-E0C3-4AE9-AD5E-2298F02C812C}"/>
              </a:ext>
            </a:extLst>
          </p:cNvPr>
          <p:cNvGrpSpPr/>
          <p:nvPr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EC29B8C-F4F5-45D1-B402-E9D19528BC6F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E1FB447-AA68-4D61-B513-35BB9753069C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D11B0A6-9D5A-4247-9D14-C063F8AB0F5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93AE928-9B2A-449C-8EAA-161B1237C3A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B707980-A465-407D-9F18-5C3DB1498130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3CB1CBC-ABE9-404E-A904-25D9396F0D7E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3F82144-D0D3-4AAB-B771-0F5F36192E0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C792E23-4591-40F7-B8A8-BB62259FD81F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254DBEB-51DC-404C-9B6B-877553470EC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638B1C23-6BD6-4B6F-BF27-0F99284847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8956DE6-B1E0-4A23-BAC4-B28C9DCAD2FB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E5CED74-667C-4AA2-8227-AEA6E8DAC3B7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9EB9D68-50B9-4889-8AE3-71C24D8C6CF8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66026A3-2123-4D2E-8374-5984B29A6837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E41E42A-8E09-488E-B049-CB39BEA0122E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0AB8711-A8B6-4CC8-906E-6C997A27649D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4685117-7F32-411C-9DE9-0BB741C9D256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9468412-0492-4F59-90B8-A48BB0CE0461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D672330-D2ED-4756-BBD0-4270E850F483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7F6A2E2-B1EF-4953-B672-B353747ECAD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E2E1030-4474-4EE7-A82B-B3D6DEA02C8C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60039F31-AE28-4452-B515-EFC8192BF9A8}"/>
              </a:ext>
            </a:extLst>
          </p:cNvPr>
          <p:cNvSpPr/>
          <p:nvPr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F1F65A9A-BEF3-403A-B08B-9F44B796A0A8}"/>
              </a:ext>
            </a:extLst>
          </p:cNvPr>
          <p:cNvSpPr/>
          <p:nvPr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7EFB02F0-1D6B-49AA-BA76-4F7C62924359}"/>
              </a:ext>
            </a:extLst>
          </p:cNvPr>
          <p:cNvGrpSpPr/>
          <p:nvPr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9C9FCF99-ACAB-4457-B4B9-BEC5D34FB385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8CB10E7-D971-4914-A5BF-4B2BA18359A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7E868BB-D78A-4E54-81B8-4C0712B58866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940F8F2-DE67-4E71-9061-98DD4C373BA5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3C9A9BF5-2A66-45ED-95F9-CAE11F10A4FB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41E7B52-A418-4242-9EA2-BB990B0814BD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FC573D4-E368-4E55-B183-681F99D7927C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47BE9F1-58B1-427A-AEB7-870CFB9A1CAC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FF909AF2-7E73-4C61-B884-AC61778F7E1E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F71D6D9-544A-4CDA-ABD6-171284D4A283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085D850-5E35-44DD-98EE-EA5B3F92070B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C71501D6-4890-402C-AA3C-60081BF03E76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656499A-4166-4383-98AE-4F026FCE2813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3826E89-7D3B-4DC5-B8FE-504D3A86106A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0E11003-2AEB-4CB4-8235-79528F975275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id="{8B7183D1-0BDD-4D82-A42F-32BF9EBE054D}"/>
              </a:ext>
            </a:extLst>
          </p:cNvPr>
          <p:cNvSpPr/>
          <p:nvPr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8033956F-32BD-44FD-BB4D-09A9A16EB7D4}"/>
              </a:ext>
            </a:extLst>
          </p:cNvPr>
          <p:cNvSpPr/>
          <p:nvPr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22520" y="712840"/>
            <a:ext cx="1857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2DD10-6302-939B-A2F2-915067CBE7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600" y="2397159"/>
            <a:ext cx="6761050" cy="2139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54E47C-78FC-9C91-9F18-8014EEEE6D83}"/>
              </a:ext>
            </a:extLst>
          </p:cNvPr>
          <p:cNvSpPr txBox="1"/>
          <p:nvPr/>
        </p:nvSpPr>
        <p:spPr>
          <a:xfrm>
            <a:off x="1881617" y="1525388"/>
            <a:ext cx="76047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TRƯỜNG TIỂU HỌC ÁI MỘ A</a:t>
            </a:r>
          </a:p>
        </p:txBody>
      </p:sp>
    </p:spTree>
    <p:extLst>
      <p:ext uri="{BB962C8B-B14F-4D97-AF65-F5344CB8AC3E}">
        <p14:creationId xmlns:p14="http://schemas.microsoft.com/office/powerpoint/2010/main" val="32901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266700" y="228600"/>
            <a:ext cx="11487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hai chậu cây dừa cạn giống nhau (Hình 1a, 1c). Đặt chậu cây a trong nhà, chậu cây c ngoài sân. Hằng ngày tưới nước đầy đủ cho hai cây. Sau một thời gian hình ảnh hai cây như hình 1b, 1d.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190749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91452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72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文本框 12">
            <a:extLst>
              <a:ext uri="{FF2B5EF4-FFF2-40B4-BE49-F238E27FC236}">
                <a16:creationId xmlns:a16="http://schemas.microsoft.com/office/drawing/2014/main" id="{8AF1ADBF-59CF-F615-0F7B-ED7B2F851F43}"/>
              </a:ext>
            </a:extLst>
          </p:cNvPr>
          <p:cNvSpPr txBox="1"/>
          <p:nvPr/>
        </p:nvSpPr>
        <p:spPr>
          <a:xfrm>
            <a:off x="1394891" y="3692796"/>
            <a:ext cx="3456212" cy="16178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THẢO</a:t>
            </a:r>
            <a:r>
              <a:rPr kumimoji="0" lang="en-US" altLang="zh-CN" sz="4400" b="0" i="0" u="none" strike="noStrike" kern="1200" cap="none" spc="0" normalizeH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 LUẬN NHÓM BỐN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sp>
        <p:nvSpPr>
          <p:cNvPr id="2049" name="文本框 13">
            <a:extLst>
              <a:ext uri="{FF2B5EF4-FFF2-40B4-BE49-F238E27FC236}">
                <a16:creationId xmlns:a16="http://schemas.microsoft.com/office/drawing/2014/main" id="{1B2B8145-FED6-7BDE-05F2-0117515ADF3B}"/>
              </a:ext>
            </a:extLst>
          </p:cNvPr>
          <p:cNvSpPr txBox="1"/>
          <p:nvPr/>
        </p:nvSpPr>
        <p:spPr>
          <a:xfrm>
            <a:off x="6727267" y="3170119"/>
            <a:ext cx="546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3200" b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Yếu tố nào ảnh hưởng đến sự phát triển của hai cây ở hình 1?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051" name="文本框 14">
            <a:extLst>
              <a:ext uri="{FF2B5EF4-FFF2-40B4-BE49-F238E27FC236}">
                <a16:creationId xmlns:a16="http://schemas.microsoft.com/office/drawing/2014/main" id="{BEF2A3DD-3C59-806D-6C08-2E6D801DD0D1}"/>
              </a:ext>
            </a:extLst>
          </p:cNvPr>
          <p:cNvSpPr txBox="1"/>
          <p:nvPr/>
        </p:nvSpPr>
        <p:spPr>
          <a:xfrm>
            <a:off x="6727267" y="1791480"/>
            <a:ext cx="530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1b, 1d.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2" name="任意多边形: 形状 19">
            <a:extLst>
              <a:ext uri="{FF2B5EF4-FFF2-40B4-BE49-F238E27FC236}">
                <a16:creationId xmlns:a16="http://schemas.microsoft.com/office/drawing/2014/main" id="{F8FD7A3A-D149-069D-FBBD-B8AB8F3302CA}"/>
              </a:ext>
            </a:extLst>
          </p:cNvPr>
          <p:cNvSpPr/>
          <p:nvPr/>
        </p:nvSpPr>
        <p:spPr>
          <a:xfrm>
            <a:off x="5497635" y="2524125"/>
            <a:ext cx="0" cy="1929161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3" name="!!3">
            <a:extLst>
              <a:ext uri="{FF2B5EF4-FFF2-40B4-BE49-F238E27FC236}">
                <a16:creationId xmlns:a16="http://schemas.microsoft.com/office/drawing/2014/main" id="{7655B2F5-0775-3ED7-1F16-F83B6C8157CF}"/>
              </a:ext>
            </a:extLst>
          </p:cNvPr>
          <p:cNvSpPr/>
          <p:nvPr/>
        </p:nvSpPr>
        <p:spPr>
          <a:xfrm>
            <a:off x="5311403" y="493814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4" name="!!2">
            <a:extLst>
              <a:ext uri="{FF2B5EF4-FFF2-40B4-BE49-F238E27FC236}">
                <a16:creationId xmlns:a16="http://schemas.microsoft.com/office/drawing/2014/main" id="{41FD9480-E90F-F447-9E42-69BA980E46FD}"/>
              </a:ext>
            </a:extLst>
          </p:cNvPr>
          <p:cNvSpPr/>
          <p:nvPr/>
        </p:nvSpPr>
        <p:spPr>
          <a:xfrm>
            <a:off x="5311403" y="430000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5" name="!!1">
            <a:extLst>
              <a:ext uri="{FF2B5EF4-FFF2-40B4-BE49-F238E27FC236}">
                <a16:creationId xmlns:a16="http://schemas.microsoft.com/office/drawing/2014/main" id="{F087E36B-24F0-67D4-27FD-8718A1EE303E}"/>
              </a:ext>
            </a:extLst>
          </p:cNvPr>
          <p:cNvSpPr/>
          <p:nvPr/>
        </p:nvSpPr>
        <p:spPr>
          <a:xfrm>
            <a:off x="5311403" y="366186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6" name="任意多边形: 形状 19">
            <a:extLst>
              <a:ext uri="{FF2B5EF4-FFF2-40B4-BE49-F238E27FC236}">
                <a16:creationId xmlns:a16="http://schemas.microsoft.com/office/drawing/2014/main" id="{8B5A70D9-BD9B-20FC-3BEC-B60ABF5817FA}"/>
              </a:ext>
            </a:extLst>
          </p:cNvPr>
          <p:cNvSpPr/>
          <p:nvPr/>
        </p:nvSpPr>
        <p:spPr>
          <a:xfrm rot="16200000" flipH="1">
            <a:off x="3100138" y="852583"/>
            <a:ext cx="45719" cy="4732818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6593F33D-64F3-BFF5-6E1B-924D5DC77F5A}"/>
              </a:ext>
            </a:extLst>
          </p:cNvPr>
          <p:cNvSpPr txBox="1"/>
          <p:nvPr/>
        </p:nvSpPr>
        <p:spPr>
          <a:xfrm>
            <a:off x="6727267" y="4454604"/>
            <a:ext cx="4831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8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70A5AAC9-28A7-355A-595E-7CA459994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16469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4F7459B5-0042-3310-8315-1899E752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302180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800E6DD8-5968-5F0C-6FCA-8FCB4B61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42732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060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BD180872-2D6D-95FC-9671-772B876C1B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36230" r="14328" b="30468"/>
          <a:stretch/>
        </p:blipFill>
        <p:spPr>
          <a:xfrm flipH="1">
            <a:off x="611243" y="1681689"/>
            <a:ext cx="51626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352424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34327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1BE47C-4CB4-3DD7-79E4-3E01F05FEC9E}"/>
              </a:ext>
            </a:extLst>
          </p:cNvPr>
          <p:cNvSpPr txBox="1"/>
          <p:nvPr/>
        </p:nvSpPr>
        <p:spPr>
          <a:xfrm>
            <a:off x="6305549" y="448731"/>
            <a:ext cx="5543551" cy="3327578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 ở hình 1b phát triển kém hơn trước, bị rụng hoa, lá; còn cây ở hình 1d phát triển tươi tốt, cây to hơn và nhiều hoa hơn.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64E9C-FBC2-E466-0F1B-2BE52896F04F}"/>
              </a:ext>
            </a:extLst>
          </p:cNvPr>
          <p:cNvSpPr txBox="1"/>
          <p:nvPr/>
        </p:nvSpPr>
        <p:spPr>
          <a:xfrm>
            <a:off x="6410324" y="4220631"/>
            <a:ext cx="5543551" cy="2019986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 tố ảnh hưởng đến sự phát triển của hai cây là ánh sáng.</a:t>
            </a:r>
          </a:p>
        </p:txBody>
      </p:sp>
    </p:spTree>
    <p:extLst>
      <p:ext uri="{BB962C8B-B14F-4D97-AF65-F5344CB8AC3E}">
        <p14:creationId xmlns:p14="http://schemas.microsoft.com/office/powerpoint/2010/main" val="41087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2075380" y="383894"/>
            <a:ext cx="99556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Quan sát hình 3, nêu những cách con người sử dụng ánh sáng đối với cây trồng và tác dụng của cách làm đó</a:t>
            </a:r>
            <a:r>
              <a:rPr lang="en-US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iCiel Pony" panose="02000000000000000000" pitchFamily="2" charset="0"/>
            </a:endParaRPr>
          </a:p>
        </p:txBody>
      </p:sp>
      <p:pic>
        <p:nvPicPr>
          <p:cNvPr id="2048" name="Picture 2047">
            <a:extLst>
              <a:ext uri="{FF2B5EF4-FFF2-40B4-BE49-F238E27FC236}">
                <a16:creationId xmlns:a16="http://schemas.microsoft.com/office/drawing/2014/main" id="{0E70A480-80F0-5518-D699-59DB79E4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09" y="2246133"/>
            <a:ext cx="10395552" cy="3425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93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>
            <a:extLst>
              <a:ext uri="{FF2B5EF4-FFF2-40B4-BE49-F238E27FC236}">
                <a16:creationId xmlns:a16="http://schemas.microsoft.com/office/drawing/2014/main" id="{B0E7E007-9A6A-61B7-8F90-31C8FB8EDADF}"/>
              </a:ext>
            </a:extLst>
          </p:cNvPr>
          <p:cNvSpPr txBox="1"/>
          <p:nvPr/>
        </p:nvSpPr>
        <p:spPr>
          <a:xfrm>
            <a:off x="2342508" y="203436"/>
            <a:ext cx="8049695" cy="1131871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lang="vi-VN" sz="5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id="{40F11E63-F3A3-7BA0-08B4-06F416BA8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12606"/>
              </p:ext>
            </p:extLst>
          </p:nvPr>
        </p:nvGraphicFramePr>
        <p:xfrm>
          <a:off x="410966" y="1719358"/>
          <a:ext cx="11578976" cy="48709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23317">
                  <a:extLst>
                    <a:ext uri="{9D8B030D-6E8A-4147-A177-3AD203B41FA5}">
                      <a16:colId xmlns:a16="http://schemas.microsoft.com/office/drawing/2014/main" val="3541537414"/>
                    </a:ext>
                  </a:extLst>
                </a:gridCol>
                <a:gridCol w="5585601">
                  <a:extLst>
                    <a:ext uri="{9D8B030D-6E8A-4147-A177-3AD203B41FA5}">
                      <a16:colId xmlns:a16="http://schemas.microsoft.com/office/drawing/2014/main" val="1439792824"/>
                    </a:ext>
                  </a:extLst>
                </a:gridCol>
                <a:gridCol w="4370058">
                  <a:extLst>
                    <a:ext uri="{9D8B030D-6E8A-4147-A177-3AD203B41FA5}">
                      <a16:colId xmlns:a16="http://schemas.microsoft.com/office/drawing/2014/main" val="1550450573"/>
                    </a:ext>
                  </a:extLst>
                </a:gridCol>
              </a:tblGrid>
              <a:tr h="742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Hình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Con người sử dụng ánh sáng đối với cây trồng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Tác dụng của cách làm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03613"/>
                  </a:ext>
                </a:extLst>
              </a:tr>
              <a:tr h="9840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a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611951"/>
                  </a:ext>
                </a:extLst>
              </a:tr>
              <a:tr h="11365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>
                          <a:effectLst/>
                        </a:rPr>
                        <a:t>2 b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632764"/>
                  </a:ext>
                </a:extLst>
              </a:tr>
              <a:tr h="1621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72857"/>
                  </a:ext>
                </a:extLst>
              </a:tr>
            </a:tbl>
          </a:graphicData>
        </a:graphic>
      </p:graphicFrame>
      <p:sp>
        <p:nvSpPr>
          <p:cNvPr id="116" name="TextBox 115">
            <a:extLst>
              <a:ext uri="{FF2B5EF4-FFF2-40B4-BE49-F238E27FC236}">
                <a16:creationId xmlns:a16="http://schemas.microsoft.com/office/drawing/2014/main" id="{A01A1B24-41EC-CE43-6E38-41A223EA3FBC}"/>
              </a:ext>
            </a:extLst>
          </p:cNvPr>
          <p:cNvSpPr txBox="1"/>
          <p:nvPr/>
        </p:nvSpPr>
        <p:spPr>
          <a:xfrm>
            <a:off x="2116476" y="2897312"/>
            <a:ext cx="566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đèn LED chiếu ánh sáng vào ban đêm giúp cây thanh long phát triển tốt hơn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3AA773C-1DE0-4B87-220A-6E313A6D4580}"/>
              </a:ext>
            </a:extLst>
          </p:cNvPr>
          <p:cNvSpPr txBox="1"/>
          <p:nvPr/>
        </p:nvSpPr>
        <p:spPr>
          <a:xfrm>
            <a:off x="7777537" y="2958957"/>
            <a:ext cx="424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cho cây ra hoa trái vụ.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3BACEFA-DBD1-E630-7093-617AD23682B9}"/>
              </a:ext>
            </a:extLst>
          </p:cNvPr>
          <p:cNvSpPr txBox="1"/>
          <p:nvPr/>
        </p:nvSpPr>
        <p:spPr>
          <a:xfrm>
            <a:off x="2137025" y="3935002"/>
            <a:ext cx="5661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ánh sáng đèn LED có thể điều chỉnh ánh sáng.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B0A1DA5-C714-5270-ABD5-8346F0B63BDA}"/>
              </a:ext>
            </a:extLst>
          </p:cNvPr>
          <p:cNvSpPr txBox="1"/>
          <p:nvPr/>
        </p:nvSpPr>
        <p:spPr>
          <a:xfrm>
            <a:off x="7808360" y="3914454"/>
            <a:ext cx="396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cây non phát triển.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2ED296A-5E61-0EA8-6FCF-0DCE508CF533}"/>
              </a:ext>
            </a:extLst>
          </p:cNvPr>
          <p:cNvSpPr txBox="1"/>
          <p:nvPr/>
        </p:nvSpPr>
        <p:spPr>
          <a:xfrm>
            <a:off x="2198671" y="5034337"/>
            <a:ext cx="5239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lưới trồng rau màu giúp cho mưa chắn gió, che nắng gắt.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43C6149-72F3-C488-7F00-0EEB79AF8354}"/>
              </a:ext>
            </a:extLst>
          </p:cNvPr>
          <p:cNvSpPr txBox="1"/>
          <p:nvPr/>
        </p:nvSpPr>
        <p:spPr>
          <a:xfrm>
            <a:off x="7839182" y="4982967"/>
            <a:ext cx="3965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rau màu phát triển và còn ngăn sự xâm hại của con trùng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DD02D2A-B5D0-41F6-9517-20C3B949A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 r="5111" b="30327"/>
          <a:stretch/>
        </p:blipFill>
        <p:spPr>
          <a:xfrm>
            <a:off x="3152621" y="177500"/>
            <a:ext cx="9039379" cy="5753882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4561726" y="2367171"/>
            <a:ext cx="668847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vi-VN" sz="4400" dirty="0">
                <a:ln w="0"/>
                <a:solidFill>
                  <a:srgbClr val="002060"/>
                </a:solidFill>
              </a:rPr>
              <a:t>Nêu ví dụ về cách con người sử dụng ánh sáng đối với cây trồng ở địa phương em.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15" name="Picture 1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9C50AE8-7FA8-4638-B0A3-905E7E5AC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196452"/>
            <a:ext cx="4829302" cy="44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5A7261-0CF8-5EBD-8F36-E9DF9AD0EB80}"/>
              </a:ext>
            </a:extLst>
          </p:cNvPr>
          <p:cNvSpPr/>
          <p:nvPr/>
        </p:nvSpPr>
        <p:spPr>
          <a:xfrm>
            <a:off x="3965825" y="554804"/>
            <a:ext cx="5291191" cy="16335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Vai </a:t>
            </a:r>
            <a:r>
              <a:rPr lang="en-US" sz="4400" b="1" dirty="0" err="1"/>
              <a:t>trò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</a:t>
            </a:r>
            <a:r>
              <a:rPr lang="en-US" sz="4400" b="1" dirty="0" err="1"/>
              <a:t>ánh</a:t>
            </a:r>
            <a:r>
              <a:rPr lang="en-US" sz="4400" b="1" dirty="0"/>
              <a:t> </a:t>
            </a:r>
            <a:r>
              <a:rPr lang="en-US" sz="4400" b="1" dirty="0" err="1"/>
              <a:t>sáng</a:t>
            </a:r>
            <a:r>
              <a:rPr lang="en-US" sz="4400" b="1" dirty="0"/>
              <a:t> </a:t>
            </a:r>
            <a:r>
              <a:rPr lang="en-US" sz="4400" b="1" dirty="0" err="1"/>
              <a:t>đối</a:t>
            </a:r>
            <a:r>
              <a:rPr lang="en-US" sz="4400" b="1" dirty="0"/>
              <a:t> </a:t>
            </a:r>
            <a:r>
              <a:rPr lang="en-US" sz="4400" b="1" dirty="0" err="1"/>
              <a:t>với</a:t>
            </a:r>
            <a:r>
              <a:rPr lang="en-US" sz="4400" b="1" dirty="0"/>
              <a:t> </a:t>
            </a:r>
            <a:r>
              <a:rPr lang="en-US" sz="4400" b="1" dirty="0" err="1"/>
              <a:t>thực</a:t>
            </a:r>
            <a:r>
              <a:rPr lang="en-US" sz="4400" b="1" dirty="0"/>
              <a:t> </a:t>
            </a:r>
            <a:r>
              <a:rPr lang="en-US" sz="4400" b="1" dirty="0" err="1"/>
              <a:t>vật</a:t>
            </a:r>
            <a:r>
              <a:rPr lang="en-US" sz="4400" b="1" dirty="0"/>
              <a:t>: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53DDA88-B9AD-8575-D87A-3A2898259F01}"/>
              </a:ext>
            </a:extLst>
          </p:cNvPr>
          <p:cNvCxnSpPr>
            <a:cxnSpLocks/>
            <a:stCxn id="3" idx="2"/>
            <a:endCxn id="115" idx="0"/>
          </p:cNvCxnSpPr>
          <p:nvPr/>
        </p:nvCxnSpPr>
        <p:spPr>
          <a:xfrm flipH="1">
            <a:off x="1299682" y="2188396"/>
            <a:ext cx="5311739" cy="9554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0D5CFAAB-D002-113D-C5A1-D3B63742D1A9}"/>
              </a:ext>
            </a:extLst>
          </p:cNvPr>
          <p:cNvSpPr/>
          <p:nvPr/>
        </p:nvSpPr>
        <p:spPr>
          <a:xfrm>
            <a:off x="195210" y="3143890"/>
            <a:ext cx="2208943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đem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loài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.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8F7C65C-4524-033D-D5EB-B3608901B33F}"/>
              </a:ext>
            </a:extLst>
          </p:cNvPr>
          <p:cNvCxnSpPr>
            <a:cxnSpLocks/>
            <a:stCxn id="3" idx="2"/>
            <a:endCxn id="120" idx="0"/>
          </p:cNvCxnSpPr>
          <p:nvPr/>
        </p:nvCxnSpPr>
        <p:spPr>
          <a:xfrm flipH="1">
            <a:off x="3750068" y="2188396"/>
            <a:ext cx="2861353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A5AA0D5-1C57-EB2E-FA40-EECF9A706ECB}"/>
              </a:ext>
            </a:extLst>
          </p:cNvPr>
          <p:cNvSpPr/>
          <p:nvPr/>
        </p:nvSpPr>
        <p:spPr>
          <a:xfrm>
            <a:off x="2619911" y="3133616"/>
            <a:ext cx="2260314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trồng</a:t>
            </a:r>
            <a:r>
              <a:rPr lang="en-US" sz="2800" b="1" dirty="0"/>
              <a:t>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chóng</a:t>
            </a:r>
            <a:r>
              <a:rPr lang="en-US" sz="2800" b="1" dirty="0"/>
              <a:t> </a:t>
            </a:r>
            <a:r>
              <a:rPr lang="en-US" sz="2800" b="1" dirty="0" err="1"/>
              <a:t>tàn</a:t>
            </a:r>
            <a:r>
              <a:rPr lang="en-US" sz="2800" b="1" dirty="0"/>
              <a:t> </a:t>
            </a:r>
            <a:r>
              <a:rPr lang="en-US" sz="2800" b="1" dirty="0" err="1"/>
              <a:t>lụi</a:t>
            </a:r>
            <a:r>
              <a:rPr lang="en-US" sz="2800" b="1" dirty="0"/>
              <a:t> </a:t>
            </a:r>
            <a:r>
              <a:rPr lang="en-US" sz="2800" b="1" dirty="0" err="1"/>
              <a:t>nếu</a:t>
            </a:r>
            <a:r>
              <a:rPr lang="en-US" sz="2800" b="1" dirty="0"/>
              <a:t> </a:t>
            </a:r>
            <a:r>
              <a:rPr lang="en-US" sz="2800" b="1" dirty="0" err="1"/>
              <a:t>thiếu</a:t>
            </a:r>
            <a:r>
              <a:rPr lang="en-US" sz="2800" b="1" dirty="0"/>
              <a:t> </a:t>
            </a:r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.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C0B878CB-E355-926F-71A3-BDE94080294B}"/>
              </a:ext>
            </a:extLst>
          </p:cNvPr>
          <p:cNvCxnSpPr>
            <a:cxnSpLocks/>
            <a:stCxn id="3" idx="2"/>
            <a:endCxn id="123" idx="0"/>
          </p:cNvCxnSpPr>
          <p:nvPr/>
        </p:nvCxnSpPr>
        <p:spPr>
          <a:xfrm flipH="1">
            <a:off x="6308333" y="2188396"/>
            <a:ext cx="303088" cy="9965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11275927-E57C-4BF9-2EFC-F968AA0C545A}"/>
              </a:ext>
            </a:extLst>
          </p:cNvPr>
          <p:cNvSpPr/>
          <p:nvPr/>
        </p:nvSpPr>
        <p:spPr>
          <a:xfrm>
            <a:off x="5085709" y="3184987"/>
            <a:ext cx="2445248" cy="275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ảnh hưởng đến thời gian ra lá, ở hoa, kết trái của cây.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8E567482-FA5E-295D-2CAA-258AD5FBA7BA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6611421" y="2198670"/>
            <a:ext cx="2188395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0FAD68B8-B5A4-0A66-1EB3-6BC9D7FDDBA7}"/>
              </a:ext>
            </a:extLst>
          </p:cNvPr>
          <p:cNvSpPr/>
          <p:nvPr/>
        </p:nvSpPr>
        <p:spPr>
          <a:xfrm>
            <a:off x="7726167" y="3143890"/>
            <a:ext cx="2147298" cy="35856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Có thể dùng ánh sáng đèn điện đẻ kích thích sự phát triển của cây trồng.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A61689B-01EA-B83F-07B5-D118B777849B}"/>
              </a:ext>
            </a:extLst>
          </p:cNvPr>
          <p:cNvCxnSpPr>
            <a:cxnSpLocks/>
          </p:cNvCxnSpPr>
          <p:nvPr/>
        </p:nvCxnSpPr>
        <p:spPr>
          <a:xfrm>
            <a:off x="6631969" y="2178121"/>
            <a:ext cx="4392202" cy="93494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376BAB6C-CE49-7A71-2878-A5721178EDED}"/>
              </a:ext>
            </a:extLst>
          </p:cNvPr>
          <p:cNvSpPr/>
          <p:nvPr/>
        </p:nvSpPr>
        <p:spPr>
          <a:xfrm>
            <a:off x="10068674" y="3102793"/>
            <a:ext cx="1890445" cy="27945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quá mạnh cũng làm cho cây nhanh chết.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5" grpId="0" animBg="1"/>
      <p:bldP spid="120" grpId="0" animBg="1"/>
      <p:bldP spid="123" grpId="0" animBg="1"/>
      <p:bldP spid="130" grpId="0" animBg="1"/>
      <p:bldP spid="1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9023" y="1426074"/>
            <a:ext cx="974627" cy="94417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3052266" y="134964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005_iannnnnMTV" panose="02000000000000000000" pitchFamily="2" charset="0"/>
                <a:ea typeface="+mn-ea"/>
                <a:cs typeface="2005_iannnnnMTV" panose="02000000000000000000" pitchFamily="2" charset="0"/>
              </a:rPr>
              <a:t>02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005_iannnnnMTV" panose="0200000000000000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B688EF04-D6DA-BA43-0BEC-E00E279A0CC7}"/>
              </a:ext>
            </a:extLst>
          </p:cNvPr>
          <p:cNvSpPr txBox="1"/>
          <p:nvPr/>
        </p:nvSpPr>
        <p:spPr>
          <a:xfrm>
            <a:off x="544530" y="2496620"/>
            <a:ext cx="6534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effectLst/>
                <a:ea typeface="Times New Roman" panose="02020603050405020304" pitchFamily="18" charset="0"/>
              </a:rPr>
              <a:t>Ánh sáng đối với sự sống của động vật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16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328345" y="0"/>
            <a:ext cx="11487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uan sát hình 3 và cho biết Động vật cần ánh sáng để làm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711B5-2FDA-755E-2EC5-9359122F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20" y="1476214"/>
            <a:ext cx="7000875" cy="507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11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CEC83-39F4-02C0-9858-3BA42B5E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" y="1481137"/>
            <a:ext cx="5679183" cy="3357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mèo sưởi nắng cho ấm.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1A8D6A0-63C3-40A4-B2B2-4BC9BAC63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0" y="2107415"/>
            <a:ext cx="858713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8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trâu c</a:t>
            </a:r>
            <a:r>
              <a:rPr lang="en-US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ánh sáng để gặm cỏ.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3A98B-80CE-DCB4-8897-A537F9898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31" y="1500027"/>
            <a:ext cx="5108309" cy="317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69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F138C-07D5-DA19-C2E8-7FFC07C8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90" y="311008"/>
            <a:ext cx="6924675" cy="300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DFFB77D-A144-D0D2-E3B2-174229BFC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808120" y="3037173"/>
            <a:ext cx="6596098" cy="282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1BC6A6-9D15-4A9C-3933-99A911D1B959}"/>
              </a:ext>
            </a:extLst>
          </p:cNvPr>
          <p:cNvSpPr/>
          <p:nvPr/>
        </p:nvSpPr>
        <p:spPr>
          <a:xfrm>
            <a:off x="6678201" y="3723350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báo cần ánh sáng để đuổi theo con mồi.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92E82ED-2BD1-618E-1EE1-5D76F27A0F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-128168" y="3077331"/>
            <a:ext cx="5830151" cy="28278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B10CD7-9FD2-3D4B-393B-6827BE79BCCF}"/>
              </a:ext>
            </a:extLst>
          </p:cNvPr>
          <p:cNvSpPr/>
          <p:nvPr/>
        </p:nvSpPr>
        <p:spPr>
          <a:xfrm>
            <a:off x="92469" y="3630883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nai cần ánh sáng để chạy thoát khỏi con </a:t>
            </a:r>
            <a:r>
              <a:rPr lang="en-US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b</a:t>
            </a:r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áo.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165518" y="956979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2926765" y="1397181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0AD35CF-6699-42F6-891E-1CF0A791BBB1}"/>
              </a:ext>
            </a:extLst>
          </p:cNvPr>
          <p:cNvSpPr/>
          <p:nvPr/>
        </p:nvSpPr>
        <p:spPr>
          <a:xfrm>
            <a:off x="4513764" y="128922"/>
            <a:ext cx="52663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2BAACA">
                    <a:lumMod val="75000"/>
                  </a:srgbClr>
                </a:solidFill>
                <a:effectLst/>
                <a:uLnTx/>
                <a:uFillTx/>
              </a:rPr>
              <a:t>THẢO LUẬN NHÓM: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451966" y="1059399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1. Ánh sáng có vai trò gì đối với sự sống của động vật?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413500-87BB-EF04-B1D3-550DDBBF9757}"/>
              </a:ext>
            </a:extLst>
          </p:cNvPr>
          <p:cNvSpPr/>
          <p:nvPr/>
        </p:nvSpPr>
        <p:spPr>
          <a:xfrm>
            <a:off x="658622" y="2343990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157CC-CCF0-83CA-3EFF-A8AA20D324EF}"/>
              </a:ext>
            </a:extLst>
          </p:cNvPr>
          <p:cNvSpPr txBox="1"/>
          <p:nvPr/>
        </p:nvSpPr>
        <p:spPr>
          <a:xfrm>
            <a:off x="945070" y="2446410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2. Người ta dùng ánh sáng đèn điện ở các trang trại nuôi gà (hình 4) để làm gì?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9893FDEF-7F3A-B55A-6767-645C40F5D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3" y="3646361"/>
            <a:ext cx="4402063" cy="310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" grpId="0"/>
      <p:bldP spid="118" grpId="0"/>
      <p:bldP spid="2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596780" y="740286"/>
            <a:ext cx="76008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Ánh sáng có vai trò gì đối với sự sống của động vật?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Động vật cần ánh sáng để di chuyển, tìm thức ăn, nước uống phát hiện ra những nguy hiểm cần tránh.</a:t>
            </a: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Ánh sáng mặt trời đem lại sự sống cho thực vật. Thực vật lại cung cấp thức ăn cho động vật.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65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246635" y="740286"/>
            <a:ext cx="7993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 ta dùng ánh sáng đèn điện ở các trang trại nuôi gà (hình 4) để làm gì?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Người ta dùng ánh sáng đèn điện ở các trang trại nuôi gà đ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ể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 tăng thời gian chiếu sáng trong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ngày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, kích thích cho gà ăn được nhiều, chóng tăng cân, đẻ nhiều trứng.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951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5DE54-1BCB-0239-C78C-9844A1DA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282" y="2611965"/>
            <a:ext cx="750482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C6E3A9-2998-148B-D5D6-102741DC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127" y="-77904"/>
            <a:ext cx="8888738" cy="454801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FF93245-A562-5464-68BF-5FAFD492E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851784"/>
            <a:ext cx="4114654" cy="37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29F43997-8C61-8831-3F9B-27B679934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6" y="678095"/>
            <a:ext cx="10644740" cy="4654928"/>
          </a:xfrm>
          <a:prstGeom prst="rect">
            <a:avLst/>
          </a:prstGeom>
        </p:spPr>
      </p:pic>
      <p:sp>
        <p:nvSpPr>
          <p:cNvPr id="5" name="文本框 34">
            <a:extLst>
              <a:ext uri="{FF2B5EF4-FFF2-40B4-BE49-F238E27FC236}">
                <a16:creationId xmlns:a16="http://schemas.microsoft.com/office/drawing/2014/main" id="{1E99D34E-4BB3-3981-D581-8D942A801D5C}"/>
              </a:ext>
            </a:extLst>
          </p:cNvPr>
          <p:cNvSpPr txBox="1"/>
          <p:nvPr/>
        </p:nvSpPr>
        <p:spPr>
          <a:xfrm>
            <a:off x="1209964" y="891378"/>
            <a:ext cx="101402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lớp thành 2 nhóm. Và cùng thi một lượt trong thời gian 2 phút.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nhóm thi nhau đưa ra những ví dụ về: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N1: Vai trò của ánh sáng đối với đời sống thực vật hằng ngày.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N2: Vai trò của ánh sáng đối với đời sống động vật hằng ngày.</a:t>
            </a:r>
          </a:p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lần đưa ra câu đúng sẽ được nhận 1 bông hoa dán vào vị trí nhóm. Sau 2 phút, nhóm nào nhiều hoa nhất nhóm đó thắng cuộc.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F2FCB-6AAD-E6CF-0A6D-8E4B08D76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0" b="89573" l="3555" r="95261">
                        <a14:foregroundMark x1="18009" y1="37204" x2="24645" y2="49052"/>
                        <a14:foregroundMark x1="31517" y1="38389" x2="41943" y2="45261"/>
                        <a14:foregroundMark x1="30806" y1="65640" x2="29858" y2="76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16" y="4535055"/>
            <a:ext cx="3234580" cy="32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4069" y="2375521"/>
            <a:ext cx="974627" cy="94417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7445A2D6-2711-4E84-A244-06833F300A25}"/>
              </a:ext>
            </a:extLst>
          </p:cNvPr>
          <p:cNvSpPr txBox="1"/>
          <p:nvPr/>
        </p:nvSpPr>
        <p:spPr>
          <a:xfrm>
            <a:off x="2464466" y="2358060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Xem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nội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học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1369231" y="2329914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17" name="Graphic 116">
            <a:extLst>
              <a:ext uri="{FF2B5EF4-FFF2-40B4-BE49-F238E27FC236}">
                <a16:creationId xmlns:a16="http://schemas.microsoft.com/office/drawing/2014/main" id="{781364BC-266C-477E-BD48-91B2D5ED7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7873" y="4239410"/>
            <a:ext cx="974627" cy="94417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7943CF5F-9190-4A7C-89C9-9BCF13759CE9}"/>
              </a:ext>
            </a:extLst>
          </p:cNvPr>
          <p:cNvSpPr txBox="1"/>
          <p:nvPr/>
        </p:nvSpPr>
        <p:spPr>
          <a:xfrm>
            <a:off x="2458270" y="4211529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Chuẩn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tiếp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971BD2D-F9A5-4F7F-A176-9FDBFF33C5A5}"/>
              </a:ext>
            </a:extLst>
          </p:cNvPr>
          <p:cNvSpPr txBox="1"/>
          <p:nvPr/>
        </p:nvSpPr>
        <p:spPr>
          <a:xfrm>
            <a:off x="1280842" y="4162981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02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pic>
        <p:nvPicPr>
          <p:cNvPr id="112" name="Picture 111" descr="Logo&#10;&#10;Description automatically generated">
            <a:extLst>
              <a:ext uri="{FF2B5EF4-FFF2-40B4-BE49-F238E27FC236}">
                <a16:creationId xmlns:a16="http://schemas.microsoft.com/office/drawing/2014/main" id="{2F32E2C9-B81C-4144-AF11-B61B2FDB90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11" y="509433"/>
            <a:ext cx="4563179" cy="17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9" grpId="0"/>
      <p:bldP spid="1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78B7704-B9D8-4387-87D9-D2C6A18F8882}"/>
              </a:ext>
            </a:extLst>
          </p:cNvPr>
          <p:cNvSpPr/>
          <p:nvPr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AD1ED3E-6B50-4ACC-AF9F-5447918180AA}"/>
              </a:ext>
            </a:extLst>
          </p:cNvPr>
          <p:cNvSpPr/>
          <p:nvPr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3C66858-8130-4CBD-B48C-DE23E121F60B}"/>
              </a:ext>
            </a:extLst>
          </p:cNvPr>
          <p:cNvSpPr/>
          <p:nvPr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40B98A-2565-481E-9E0F-3B4D750AE1E3}"/>
              </a:ext>
            </a:extLst>
          </p:cNvPr>
          <p:cNvSpPr/>
          <p:nvPr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41D4A45-2921-46D0-A4D7-6AA545F2B089}"/>
              </a:ext>
            </a:extLst>
          </p:cNvPr>
          <p:cNvGrpSpPr/>
          <p:nvPr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B022F3-AEF6-4522-AABD-E91D7492E88C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2671909-F306-43E9-8CFB-A666426E08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1B579E-E15F-4910-BF14-B5831D279C33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4E2E68-AA52-4D8F-85AB-EC4BD14436C6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33C5756-66E4-4387-8E8E-335E81DA7A7F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69024F-3D1B-4B42-8174-E7C469A2D623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65A0AA-4D9E-40C3-8B95-EDA6E607FAF6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103ABF-5F6E-434C-9A82-A94456B256C7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62BC92-A1CC-4B4F-9F69-C2C4DCB4E053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AD517C-AEA1-492A-AFF4-5BB8AE1E2AC0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9E1049F-188E-41B4-AA90-7124F426EC13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12050A-059E-4A05-B8FF-5F295F7B75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432890-D2A8-4947-A28F-1F8D78DE955B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25C671-1C61-42C4-A641-4E2F1443E3E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EDE6D4-09A2-4C75-8489-5BB66E2EF99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B428728-A280-4D05-A992-9C7E2C87FAF3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4DF3CF3-19E8-4D2C-9161-53A062A4CCFD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03072F5-22A7-4D67-A0C7-A980A66D83C4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AD9727E-7023-41AB-ABA5-85C2B8436BEA}"/>
              </a:ext>
            </a:extLst>
          </p:cNvPr>
          <p:cNvGrpSpPr/>
          <p:nvPr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6D8CB8-0D68-4643-A1C7-44F5F5F91479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EE1A82-A927-4C46-A2AB-FE4DA35FA99E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DC88DB-F9E2-411A-A904-97C37B02AEF7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C1A01DF-1EC1-4164-961E-89C899238122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8496F7-BAE8-4598-980A-E01DD70C08B1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96D92C-7BD7-40A1-8BDF-4FED3C429EAE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5D5411E-DCD3-403E-A5AB-51C29243E70B}"/>
              </a:ext>
            </a:extLst>
          </p:cNvPr>
          <p:cNvGrpSpPr/>
          <p:nvPr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5741550-EE55-44EB-998C-4C85036677B6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E8B6767-6AA6-4B64-AA6D-27A84226BF41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0D7FC2C-C0F9-4545-B4FF-C9399DA43712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3C03AF2-3B58-4D5F-B87D-3344C11AD6F6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A502FF3-FAA5-41CC-9146-02F36F55212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6339FC0-1AFC-4924-881D-012BF03BE257}"/>
              </a:ext>
            </a:extLst>
          </p:cNvPr>
          <p:cNvGrpSpPr/>
          <p:nvPr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64C0B98-6ECD-4A00-BE19-A2391702F8A8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14A67FF-D726-4EC9-8AA7-6D16B07B31AC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9EFC92-83A6-49C5-9D45-E683EFF96261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D0AE80E-755A-4452-87FB-4CD2E0FD679F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A26A66A-D51A-4C51-8085-28E680820379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3CDCC98-39B5-4DCF-9533-19CA508EC71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462E28C-5140-4576-A91E-AC3854D1B88F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B0CB999-BE6A-4B4B-930B-93290C705487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3891E4A-634E-48E6-898A-1D8B65DE47EF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D30F202-238A-4D26-B3D2-8774FB45AB1C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667068-CE61-483E-B136-D718B1B456EA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D2C233D-26AA-41D6-99FA-51122EAB1784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8213F2-77E1-4E43-887E-6F959B0569D4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F8AFEF6-4D40-4CB1-9A4B-D893ED387D02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8CCD28-82AF-4731-8C16-2D57281F42F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45FD35F-9155-4F7A-822F-7D63BBC7CF10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AFDA25E-7D54-4B06-ADE2-FAAC299828A3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2E24D0C-98B2-4E92-BEA6-93530A5E62F8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F6390B0-FFFD-407E-B406-3CF6B4A8972B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0395D659-B054-4B0C-BC8E-074C16365349}"/>
              </a:ext>
            </a:extLst>
          </p:cNvPr>
          <p:cNvSpPr/>
          <p:nvPr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120812-FE20-45A9-825B-8C66AB518716}"/>
              </a:ext>
            </a:extLst>
          </p:cNvPr>
          <p:cNvSpPr/>
          <p:nvPr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20D186D-6AF8-4417-A57F-879A3FB30393}"/>
              </a:ext>
            </a:extLst>
          </p:cNvPr>
          <p:cNvGrpSpPr/>
          <p:nvPr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8B0214B-C420-4A36-B9B6-71C4DB9478F7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53DE047-F417-46C3-B55D-356D92591533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2B46121-74BF-4975-9455-7F3B2074953F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744D80E-4BC6-42C2-9587-6E866628A897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577434A-A677-4F93-9791-F5B23A854456}"/>
              </a:ext>
            </a:extLst>
          </p:cNvPr>
          <p:cNvGrpSpPr/>
          <p:nvPr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3B8799-EA17-4827-B9DD-B0DCE06961D0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E947463-B9E2-4ED1-AAB5-FB7CA46D4DA6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D93AC49-1D6D-4F6A-AA9D-EAE4FDE8521F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D9E1A57-631D-48B8-A072-0EC67666BD5E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A23E248-E583-4A85-8D53-D83CC000916C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85C62F0-A763-433C-BB91-B1606CDA01E4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5CA5BE-8AFD-4436-A09E-A800D87B1748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80B9A6-3033-4265-B1B8-D1C34ADFA90C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B405601-CD6C-49F0-A287-E09A6D446AB3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DE630D-9C5F-4527-A5EB-0C08EB5CC223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C546B89-F49F-4646-9201-C179CFB196CA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D3B80B3-4474-48D1-A4F2-D6221275C8CF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B97EC64-0CF4-4BA1-9218-F5E17685993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8161EFC-235B-42FF-A2DA-01CA8A1EED4A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CB19402-0F80-4AEC-A392-49A49DFEC822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F55F6DD-1524-4C48-A493-687021F6C66C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F6D6313-6D2E-4192-A28D-3A8B63C689DF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DF4559C-2AB9-4C48-A72B-52EF94C72631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071026F-7C28-4E56-B1F2-FC2ACA6ACE95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6FCEF95-5967-40DF-B24D-EE66C33C5E2A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C3C5743-84E9-462E-8221-867AF3702FBA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810353B-206B-4C21-A030-3BE16196CB91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DF40BC3-629C-4E56-AACD-E5355ADEC9CC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68C9554-1032-4D8E-BEF2-4CC83D00D244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677981E-4E97-4EFF-9E8B-0D051F4E891B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43A6EC4-8056-4CFB-A02D-6FC2E1EC9E26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441CEBA-4735-498B-9667-9FA11D138BA6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C03A4B0-FCE0-4ADE-89F9-F9E9949CFB95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7BE4F19-F0DF-42E9-B01C-8DB35603A46A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4B25136-A5D7-4E55-9ADF-D204864D1374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7B5CD7D-5E65-45C9-833E-D4E33A2B82FC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7798ED3-C6E6-4438-B1F2-BDB37AC6D452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2EC93A7-4339-4B8F-9F95-68A77F06D921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162597D-D589-4092-BF48-A79D3606CBF5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2E071D9-9E69-43F4-83E8-D8FBFF8ED15A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2A99ACB-834E-457B-8BF7-EEB0567E7624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E45AA41-3562-4833-8F11-7C108A0C2F1E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F825119-5E96-4E7C-9DBB-81EE30B03E91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B1AD848-9904-4837-AE0A-646ED4074BE0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34A1918-93E4-4E93-8460-2FF36C7940E5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CC746B-12DD-421F-AF32-4901929B722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5432B42-26BE-4801-A90E-5C347B068C40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E6DFA35-EAD4-49DB-B313-205A1C1906D8}"/>
              </a:ext>
            </a:extLst>
          </p:cNvPr>
          <p:cNvGrpSpPr/>
          <p:nvPr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CE2E00E-57DE-48DE-944C-B877377F0CA5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3D4BBB7-7235-4BAC-9A9E-6830677C3315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0B8E501-39FF-482C-AF50-D18E416866C5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971B811-2EAF-4753-AEF6-44001D85C707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2C174B6-D495-4AFF-9ED8-DEB82E7A6F5B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B8F1581-8D1D-4E4C-8BFC-E2A0D90BF5F0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3E27497-9563-4A49-B7DB-3D56255EC10C}"/>
              </a:ext>
            </a:extLst>
          </p:cNvPr>
          <p:cNvGrpSpPr/>
          <p:nvPr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E2D466C-7657-48E1-94D9-3E054E6A8DA2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5E138F7-469E-4A13-996C-3BF2BEC9EA2B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191C499-3C6A-4A06-8D47-E25939ED4D2B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D93E298-1715-4976-976E-DFF7F031B39E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5FED103-D46C-4AD7-92B3-729F7C331B3B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" name="Graphic 2">
              <a:extLst>
                <a:ext uri="{FF2B5EF4-FFF2-40B4-BE49-F238E27FC236}">
                  <a16:creationId xmlns:a16="http://schemas.microsoft.com/office/drawing/2014/main" id="{A5F78FE1-9AF3-4397-82A5-A6402F452683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B604FAFA-7C35-4D7B-9203-A220DFA97F9D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3ADBF40B-0C9F-4E87-8541-48C4BE04C70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9BBD1E9-895E-4CA3-BBEF-298E6D1A606F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5989996-E589-4402-80C4-A52D014831F4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5ECA77C3-81D3-4C28-A7D8-EF18B688E8A5}"/>
              </a:ext>
            </a:extLst>
          </p:cNvPr>
          <p:cNvSpPr/>
          <p:nvPr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B315A54-7D8F-4467-8C2F-A2D78825E014}"/>
              </a:ext>
            </a:extLst>
          </p:cNvPr>
          <p:cNvSpPr txBox="1"/>
          <p:nvPr/>
        </p:nvSpPr>
        <p:spPr>
          <a:xfrm>
            <a:off x="2364085" y="1643985"/>
            <a:ext cx="71013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2005_iannnnnMTV" panose="02000000000000000000" pitchFamily="2" charset="0"/>
              </a:rPr>
              <a:t>TẠM BIỆT CÁC EM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30" name="Picture 6" descr="Download Banner Free Burke Ashley Math Teacher - Cute Owl Clip Art - Full  Size PNG Image - PNGkit">
            <a:extLst>
              <a:ext uri="{FF2B5EF4-FFF2-40B4-BE49-F238E27FC236}">
                <a16:creationId xmlns:a16="http://schemas.microsoft.com/office/drawing/2014/main" id="{BD617606-636E-4236-AD91-0384FF44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11" y="4233751"/>
            <a:ext cx="2949307" cy="26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Khi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253" y="3384431"/>
            <a:ext cx="5189963" cy="25187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784" y="2963191"/>
            <a:ext cx="5299021" cy="23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981324" y="684715"/>
            <a:ext cx="81266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3. </a:t>
            </a:r>
            <a:r>
              <a:rPr lang="vi-VN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Bóng của một vật thay đổi kích thước khi vị trí của vật hoặc vị trí của vật phát sáng thay đổi.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30625"/>
            <a:chOff x="937505" y="123244"/>
            <a:chExt cx="1127415" cy="830625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285728" y="0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38581" y="620975"/>
            <a:ext cx="189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5AC8D4-1380-17E3-49E9-1A656FBA6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1960" y="1814640"/>
            <a:ext cx="4602879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13CC8B-B4E7-48AE-8F05-118509970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410" y="3084500"/>
            <a:ext cx="662083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11308AE-EFEA-4A48-8F84-C600C30C0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7499" y="573249"/>
            <a:ext cx="1236561" cy="86559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23310" y="3429000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7758494" y="6443944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9" name="Picture 128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E4A1E8BC-A13C-4A31-AA26-9E02229EFE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5" y="2550459"/>
            <a:ext cx="4263224" cy="4263224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:a16="http://schemas.microsoft.com/office/drawing/2014/main" id="{46087AD1-6E04-4AF0-851B-F14C83CBC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2110" y="2131717"/>
            <a:ext cx="1236561" cy="8655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68C243-0DC1-4269-95C0-FAD2E8A939EE}"/>
              </a:ext>
            </a:extLst>
          </p:cNvPr>
          <p:cNvSpPr/>
          <p:nvPr/>
        </p:nvSpPr>
        <p:spPr>
          <a:xfrm>
            <a:off x="6239515" y="393314"/>
            <a:ext cx="54286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Nêu được vai trò của ánh sáng đối với sự sống; liên hệ được với thực tế.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4C6CACC-4C6C-4F56-A3AC-B84230AB1DE7}"/>
              </a:ext>
            </a:extLst>
          </p:cNvPr>
          <p:cNvSpPr/>
          <p:nvPr/>
        </p:nvSpPr>
        <p:spPr>
          <a:xfrm>
            <a:off x="6169087" y="190279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Biết tránh ánh sáng quá mạnh chiếu vào mắt; không đọc, viết dưới ánh sáng quá yếu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036CB-430D-9358-23BC-AB8341AFC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15" y="1454577"/>
            <a:ext cx="3566469" cy="18533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583640D-8937-713D-C684-183F59B1F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6860" y="3750967"/>
            <a:ext cx="1236561" cy="8655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CD1D07-FC2C-07CE-72F6-3423F0DCE5CE}"/>
              </a:ext>
            </a:extLst>
          </p:cNvPr>
          <p:cNvSpPr/>
          <p:nvPr/>
        </p:nvSpPr>
        <p:spPr>
          <a:xfrm>
            <a:off x="6073837" y="352204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Thực hiện được tư thế ngồi học, khoảng cách đọc, viết phù hợp để bảo vệ mắt, tránh bị cận thị.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F0B5B-B11F-436F-A6A4-0B80FA245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98" y="2106092"/>
            <a:ext cx="8049569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9401" y="1213314"/>
            <a:ext cx="1194250" cy="115693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2871505" y="124615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A5507592-C581-9D2A-1F5F-95F7316EB90A}"/>
              </a:ext>
            </a:extLst>
          </p:cNvPr>
          <p:cNvSpPr txBox="1"/>
          <p:nvPr/>
        </p:nvSpPr>
        <p:spPr>
          <a:xfrm>
            <a:off x="247650" y="26670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Ánh sáng đối với sự sống của thực vật.</a:t>
            </a:r>
            <a:endParaRPr lang="en-US" sz="4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09" grpId="0"/>
    </p:bldLst>
  </p:timing>
</p:sld>
</file>

<file path=ppt/theme/theme1.xml><?xml version="1.0" encoding="utf-8"?>
<a:theme xmlns:a="http://schemas.openxmlformats.org/drawingml/2006/main" name="1_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111</TotalTime>
  <Words>858</Words>
  <Application>Microsoft Office PowerPoint</Application>
  <PresentationFormat>Widescreen</PresentationFormat>
  <Paragraphs>70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等线</vt:lpstr>
      <vt:lpstr>等线 Light</vt:lpstr>
      <vt:lpstr>2005_iannnnnMTV</vt:lpstr>
      <vt:lpstr>Arial</vt:lpstr>
      <vt:lpstr>Calibri</vt:lpstr>
      <vt:lpstr>Calibri Light</vt:lpstr>
      <vt:lpstr>Cambria</vt:lpstr>
      <vt:lpstr>Coiny</vt:lpstr>
      <vt:lpstr>iCiel Pony</vt:lpstr>
      <vt:lpstr>SVN-SAF</vt:lpstr>
      <vt:lpstr>Tahoma</vt:lpstr>
      <vt:lpstr>Times New Roman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48</cp:revision>
  <dcterms:created xsi:type="dcterms:W3CDTF">2023-08-09T12:18:31Z</dcterms:created>
  <dcterms:modified xsi:type="dcterms:W3CDTF">2024-10-02T00:30:34Z</dcterms:modified>
  <cp:category>9Slide.vn</cp:category>
</cp:coreProperties>
</file>