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257" r:id="rId3"/>
    <p:sldId id="439" r:id="rId4"/>
    <p:sldId id="426" r:id="rId5"/>
    <p:sldId id="387" r:id="rId6"/>
    <p:sldId id="388" r:id="rId7"/>
    <p:sldId id="440" r:id="rId8"/>
    <p:sldId id="441" r:id="rId9"/>
    <p:sldId id="413" r:id="rId10"/>
    <p:sldId id="442" r:id="rId11"/>
    <p:sldId id="443" r:id="rId12"/>
    <p:sldId id="437" r:id="rId13"/>
    <p:sldId id="444" r:id="rId14"/>
    <p:sldId id="374" r:id="rId15"/>
    <p:sldId id="445" r:id="rId16"/>
    <p:sldId id="429" r:id="rId17"/>
    <p:sldId id="449" r:id="rId18"/>
    <p:sldId id="450" r:id="rId19"/>
    <p:sldId id="451" r:id="rId20"/>
    <p:sldId id="446" r:id="rId21"/>
    <p:sldId id="379" r:id="rId22"/>
    <p:sldId id="372" r:id="rId23"/>
    <p:sldId id="380" r:id="rId24"/>
    <p:sldId id="381" r:id="rId25"/>
    <p:sldId id="448" r:id="rId26"/>
    <p:sldId id="4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151" autoAdjust="0"/>
  </p:normalViewPr>
  <p:slideViewPr>
    <p:cSldViewPr snapToGrid="0">
      <p:cViewPr varScale="1">
        <p:scale>
          <a:sx n="90" d="100"/>
          <a:sy n="90"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19</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24</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10</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A6437D3-074B-4EE9-A0EB-0C0A517403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54C2144-2C76-4157-89FF-8C7DB430AD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
        <p:nvSpPr>
          <p:cNvPr id="5" name="TextBox 4">
            <a:extLst>
              <a:ext uri="{FF2B5EF4-FFF2-40B4-BE49-F238E27FC236}">
                <a16:creationId xmlns:a16="http://schemas.microsoft.com/office/drawing/2014/main" id="{2C0DD120-9748-70E3-BB86-17B108E4F9B9}"/>
              </a:ext>
            </a:extLst>
          </p:cNvPr>
          <p:cNvSpPr txBox="1"/>
          <p:nvPr/>
        </p:nvSpPr>
        <p:spPr>
          <a:xfrm>
            <a:off x="8441256" y="311576"/>
            <a:ext cx="6251944" cy="369332"/>
          </a:xfrm>
          <a:prstGeom prst="rect">
            <a:avLst/>
          </a:prstGeom>
          <a:noFill/>
        </p:spPr>
        <p:txBody>
          <a:bodyPr wrap="square">
            <a:spAutoFit/>
          </a:bodyPr>
          <a:lstStyle/>
          <a:p>
            <a:r>
              <a:rPr lang="en-US" sz="1800" dirty="0"/>
              <a:t>TRƯỜNG TIỂU HỌC ÁI MỘ A</a:t>
            </a:r>
          </a:p>
        </p:txBody>
      </p:sp>
    </p:spTree>
    <p:extLst>
      <p:ext uri="{BB962C8B-B14F-4D97-AF65-F5344CB8AC3E}">
        <p14:creationId xmlns:p14="http://schemas.microsoft.com/office/powerpoint/2010/main" val="328294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TotalTime>
  <Words>787</Words>
  <Application>Microsoft Office PowerPoint</Application>
  <PresentationFormat>Widescreen</PresentationFormat>
  <Paragraphs>68</Paragraphs>
  <Slides>25</Slides>
  <Notes>18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DengXian</vt:lpstr>
      <vt:lpstr>微软雅黑</vt:lpstr>
      <vt:lpstr>Arial</vt:lpstr>
      <vt:lpstr>Calibri</vt:lpstr>
      <vt:lpstr>Cambria</vt:lpstr>
      <vt:lpstr>UTM Roman Classic</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61</cp:revision>
  <dcterms:created xsi:type="dcterms:W3CDTF">2023-07-24T04:43:07Z</dcterms:created>
  <dcterms:modified xsi:type="dcterms:W3CDTF">2024-10-02T00:36:40Z</dcterms:modified>
  <cp:category>9Slide.vn</cp:category>
</cp:coreProperties>
</file>