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22"/>
  </p:notesMasterIdLst>
  <p:sldIdLst>
    <p:sldId id="350" r:id="rId5"/>
    <p:sldId id="349" r:id="rId6"/>
    <p:sldId id="351" r:id="rId7"/>
    <p:sldId id="335" r:id="rId8"/>
    <p:sldId id="352" r:id="rId9"/>
    <p:sldId id="346" r:id="rId10"/>
    <p:sldId id="337" r:id="rId11"/>
    <p:sldId id="336" r:id="rId12"/>
    <p:sldId id="338" r:id="rId13"/>
    <p:sldId id="339" r:id="rId14"/>
    <p:sldId id="340" r:id="rId15"/>
    <p:sldId id="341" r:id="rId16"/>
    <p:sldId id="345" r:id="rId17"/>
    <p:sldId id="274" r:id="rId18"/>
    <p:sldId id="276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118B-9A2C-41CB-B77C-9F5FBD5EFAA9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89A8F-5802-43C4-88FE-E9286DBB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6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8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78418-6F8A-4301-AA43-EAF4C02C5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5636C-4C1F-4B52-8AA0-D5AD98EB2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B5A6E-F23A-47EE-A8A8-F099EF86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D6917-49CE-4B15-96A3-2A982B4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A88E00-56CC-4A1F-A81E-F769A7EE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DAA1C-1879-4C5D-BE29-7BC3AAFE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34EFB-CA61-4FDD-B302-AD5DEFAD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6E618-D3B2-45C3-B6C2-073CC077B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72B17-4FA3-4F59-9962-970D1FE4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FD04E5-D741-4EDF-9263-CBA0FD56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72A10-5F86-4D0B-A427-1B0BA479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20679E-225C-4B18-9611-18FD09142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CE77DB-C6BC-45C1-A3E0-FB9FC814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7B84A-D1C1-4894-917F-FEE3F77D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9502FA-3CD3-4B33-A82E-857E595B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A6E18-8868-446C-AC17-4216EF5F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7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7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0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5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0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950B9-9654-4281-8FAA-ED5401C1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543BD-F1A2-4C71-92DC-4810CA19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3042FF-90CA-4141-8707-57F42787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71E51-C5B5-4FD1-96AD-897FCAA1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FC89-30DB-4845-AA85-D7F3883F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8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2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1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1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2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0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80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6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48F37-79A8-4815-A0D6-CDCC6AF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75465E-FC11-41E8-B95C-F50506B6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2800F-9F9C-4EE0-B3AB-A93B15A2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1F57BA-D6EC-41A7-9F83-189EE262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764C4-6014-4B90-BC52-A5AD5EBB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2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6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87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7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42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03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3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65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54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11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5AEF7-F07B-4607-A11D-05053117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8ADE5-2642-46DE-A6CC-2BC6A89BE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5E9A4D-36B0-4DDB-92D5-545FE59B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D96ED0-7CEE-41BF-AFB1-80395F22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11665E-8B1E-4867-9BCD-01D931D2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9B9687-9656-49E7-A721-E7F74E97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6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0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79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80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14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73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7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71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5347-9446-494C-B9F0-87890D62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4EDB27-F06C-4AF9-81BA-ADA57F808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3FF2CD-2951-4D0C-A879-86E3AA2B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7A8389-A7C3-45B3-B729-BEDEEDC19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287F11-0604-4122-B0FF-55C053CA7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98B5E3-EEE8-403B-961A-B7F3AE73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F567F4-B251-4EC4-A77F-9FEAA255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32260A-2174-48FE-BD50-77CC33DB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AB20C-9AE3-4B27-8F02-311790FB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CE6FC3-8614-4A46-92EF-6A07FC6B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113C6A-DA81-46B1-9FDD-12F2AF82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32B516-0872-448E-8254-2647AB55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1EDE5E-361C-470D-BD25-1515112E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E62C3A-E872-45F7-99EC-42994463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550D0-D401-44ED-B729-261BB4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09A91-617E-4290-8B21-B657B7F1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5A2E6-6F84-4C1D-84D7-F73E7C94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714812-E16D-43D4-95EB-216E9A3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0D3B09-7495-4E20-8455-D1B8FD00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8A8B99-C511-4869-8FF2-1217D52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C31030-B868-4BD0-A344-F307BAC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24C0C-214F-49D2-B11D-4CEF7910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277E8-32D3-4BF4-BEBD-E9AF25F50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B1EECB-687B-4897-AF6A-1D40F36C7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3CCF0E-CEB0-4D42-936D-81A8221C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37F3AD-DD77-438B-B560-A22F20F1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5FBE45-F3F7-404A-8266-A3C504F6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CBC9F6-034B-4036-9398-6F20F8E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BC271-F507-4438-AD0D-33E40EA49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22FDC-54B3-4734-8036-6E077E170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4BFB-0607-487A-80AE-5111DCDD4BBA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1CBFA-AC2D-46F3-B0BF-96B1F73A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56BC59-82A4-4629-BBD3-45889CAE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1.png"/><Relationship Id="rId7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5.wdp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6.wdp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CỦA BI VÀ BỐNG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146002" y="2278019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85938" y="2070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7053166" y="374293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65291" y="20705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669577-B515-4487-9406-2E0841E17B0D}"/>
              </a:ext>
            </a:extLst>
          </p:cNvPr>
          <p:cNvSpPr txBox="1"/>
          <p:nvPr/>
        </p:nvSpPr>
        <p:spPr>
          <a:xfrm>
            <a:off x="5584003" y="1174562"/>
            <a:ext cx="644757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xmlns="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xmlns="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304800" y="8289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6926537" y="373860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542198" y="2786780"/>
            <a:ext cx="434277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562473" y="2781369"/>
            <a:ext cx="394890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9841739" y="4758182"/>
            <a:ext cx="238462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3626314" y="4522742"/>
            <a:ext cx="325564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10865" y="-54617"/>
            <a:ext cx="583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1944615" y="835728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562473" y="785849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38600" y="4370080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6" y="4246322"/>
            <a:ext cx="3602258" cy="22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236373" y="3108513"/>
            <a:ext cx="49680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555346" y="3103101"/>
            <a:ext cx="458487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9818115" y="4803663"/>
            <a:ext cx="238462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3626314" y="4665009"/>
            <a:ext cx="325564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3412901" y="431941"/>
            <a:ext cx="4967046" cy="60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2264098" y="1157460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881956" y="1107581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71620" y="4820637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3" y="4562987"/>
            <a:ext cx="3602258" cy="2215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2417AF-0E62-4C2D-91D2-6290BE6312F9}"/>
              </a:ext>
            </a:extLst>
          </p:cNvPr>
          <p:cNvSpPr txBox="1"/>
          <p:nvPr/>
        </p:nvSpPr>
        <p:spPr>
          <a:xfrm>
            <a:off x="142313" y="29588"/>
            <a:ext cx="933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–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168845-C32A-49C9-9EC6-4AB12ED9C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67" y="0"/>
            <a:ext cx="1995333" cy="1437533"/>
          </a:xfrm>
          <a:prstGeom prst="rect">
            <a:avLst/>
          </a:prstGeom>
        </p:spPr>
      </p:pic>
      <p:sp>
        <p:nvSpPr>
          <p:cNvPr id="16" name="Oval 15">
            <a:hlinkClick r:id="rId8" action="ppaction://hlinksldjump"/>
          </p:cNvPr>
          <p:cNvSpPr/>
          <p:nvPr/>
        </p:nvSpPr>
        <p:spPr>
          <a:xfrm>
            <a:off x="6881956" y="108367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2264098" y="1130544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215151" y="496907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6930254" y="482063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CDE9C-CFC3-42C3-88A8-351FFA45C065}"/>
              </a:ext>
            </a:extLst>
          </p:cNvPr>
          <p:cNvSpPr txBox="1"/>
          <p:nvPr/>
        </p:nvSpPr>
        <p:spPr>
          <a:xfrm>
            <a:off x="3594527" y="119271"/>
            <a:ext cx="633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529816" y="765103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764478" y="765103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726377" y="3635801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01" y="3635801"/>
            <a:ext cx="5304211" cy="2820875"/>
          </a:xfrm>
          <a:prstGeom prst="rect">
            <a:avLst/>
          </a:prstGeom>
        </p:spPr>
      </p:pic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6762068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467625" y="41020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527856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6726377" y="363580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596999" y="1253431"/>
            <a:ext cx="4957314" cy="3251044"/>
            <a:chOff x="-3822910" y="2090249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22910" y="2090249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684649" y="27184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466684" y="1027821"/>
            <a:ext cx="1125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24398" y="0"/>
            <a:ext cx="2548772" cy="20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4F39FD-C0EC-41A9-BF82-864349009500}"/>
              </a:ext>
            </a:extLst>
          </p:cNvPr>
          <p:cNvGrpSpPr/>
          <p:nvPr/>
        </p:nvGrpSpPr>
        <p:grpSpPr>
          <a:xfrm>
            <a:off x="469900" y="1220864"/>
            <a:ext cx="10744241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Bi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- Quan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4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096" y="2036687"/>
            <a:ext cx="11620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341" y="1087593"/>
            <a:ext cx="619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3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12187"/>
            <a:ext cx="12192000" cy="10596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-14036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5E1EDF17-5BE6-466C-91CE-71CC55C7279F}"/>
              </a:ext>
            </a:extLst>
          </p:cNvPr>
          <p:cNvSpPr txBox="1"/>
          <p:nvPr/>
        </p:nvSpPr>
        <p:spPr>
          <a:xfrm>
            <a:off x="3229709" y="744955"/>
            <a:ext cx="9727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 thơ bé, em lớn lên bên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câu chuyện lớn theo em từng ngày,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lá la la la la 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ơi!! một ngày kia hãy bừng sáng lên!!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Khi em cười khi em vui màu đỏ thắm rơi trên bầu trời,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rất đẹp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Tình yêu đến, em ước mơ như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có Hoàng Tử khôi ngô bên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la la la la la...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 và tình yêu hãy bừng sáng lên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Sao em buồn cho Mưa rơi, màu lam tím rơi trên bầu trời.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nắng hồng...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 em cười cho em vui, màu hồng mãi ghi lên cuộc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 sắc màu Cầu Vồng kia sẽ luôn sáng lên bên em ....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sắc</a:t>
            </a:r>
            <a:r>
              <a:rPr lang="en-US" altLang="zh-CN" sz="5400" dirty="0" smtClean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TRẢI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NGHIỆM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FD0AB60A-3B46-4A16-BE57-26EB95C62A51}"/>
              </a:ext>
            </a:extLst>
          </p:cNvPr>
          <p:cNvSpPr txBox="1"/>
          <p:nvPr/>
        </p:nvSpPr>
        <p:spPr>
          <a:xfrm>
            <a:off x="1973101" y="1609233"/>
            <a:ext cx="8176438" cy="206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Kể</a:t>
            </a:r>
            <a:r>
              <a:rPr lang="en-US" altLang="zh-CN" sz="4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chuyện</a:t>
            </a:r>
            <a:endParaRPr lang="en-US" altLang="zh-CN" sz="4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NIỀM VUI CỦA BI VÀ BỐNG</a:t>
            </a:r>
            <a:endParaRPr lang="zh-CN" altLang="en-US" sz="48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987B65-6F04-4F66-97B5-1B5F47DD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9" y="488583"/>
            <a:ext cx="3580365" cy="11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6AB16-B2AB-45F9-A451-0B244E1FD06A}"/>
              </a:ext>
            </a:extLst>
          </p:cNvPr>
          <p:cNvSpPr txBox="1"/>
          <p:nvPr/>
        </p:nvSpPr>
        <p:spPr>
          <a:xfrm>
            <a:off x="345591" y="1593709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8AEB7C-B0D8-46AA-A915-450D430A75B2}"/>
              </a:ext>
            </a:extLst>
          </p:cNvPr>
          <p:cNvSpPr txBox="1"/>
          <p:nvPr/>
        </p:nvSpPr>
        <p:spPr>
          <a:xfrm>
            <a:off x="345591" y="3125272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88E39D-5C45-410D-AB41-81F6A95111B4}"/>
              </a:ext>
            </a:extLst>
          </p:cNvPr>
          <p:cNvSpPr txBox="1"/>
          <p:nvPr/>
        </p:nvSpPr>
        <p:spPr>
          <a:xfrm>
            <a:off x="345591" y="4512154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22D544-BD18-4FCF-9DE7-EADD66B2B2A4}"/>
              </a:ext>
            </a:extLst>
          </p:cNvPr>
          <p:cNvSpPr txBox="1"/>
          <p:nvPr/>
        </p:nvSpPr>
        <p:spPr>
          <a:xfrm>
            <a:off x="243231" y="1369531"/>
            <a:ext cx="394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69522E-DE2D-46B6-904D-230277D5DE8B}"/>
              </a:ext>
            </a:extLst>
          </p:cNvPr>
          <p:cNvSpPr txBox="1"/>
          <p:nvPr/>
        </p:nvSpPr>
        <p:spPr>
          <a:xfrm>
            <a:off x="141091" y="3077818"/>
            <a:ext cx="4158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73CEFE-AF0C-4B03-AEB7-130ACC1A25FE}"/>
              </a:ext>
            </a:extLst>
          </p:cNvPr>
          <p:cNvSpPr txBox="1"/>
          <p:nvPr/>
        </p:nvSpPr>
        <p:spPr>
          <a:xfrm>
            <a:off x="141091" y="4324440"/>
            <a:ext cx="420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44CCFF-3BA8-45DD-B0B9-BE91E30D5A09}"/>
              </a:ext>
            </a:extLst>
          </p:cNvPr>
          <p:cNvSpPr txBox="1"/>
          <p:nvPr/>
        </p:nvSpPr>
        <p:spPr>
          <a:xfrm>
            <a:off x="3826645" y="225355"/>
            <a:ext cx="639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8292870" y="1373175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8292870" y="3882953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4451369" y="136953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8287061" y="388295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8" action="ppaction://hlinksldjump"/>
          </p:cNvPr>
          <p:cNvSpPr/>
          <p:nvPr/>
        </p:nvSpPr>
        <p:spPr>
          <a:xfrm>
            <a:off x="8287061" y="1338369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4386722" y="41221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15" grpId="0" animBg="1"/>
      <p:bldP spid="18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92728-4658-4B68-84F2-6C58310DB543}"/>
              </a:ext>
            </a:extLst>
          </p:cNvPr>
          <p:cNvSpPr txBox="1"/>
          <p:nvPr/>
        </p:nvSpPr>
        <p:spPr>
          <a:xfrm>
            <a:off x="562536" y="115850"/>
            <a:ext cx="7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752080" y="3230195"/>
            <a:ext cx="393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812513" y="3230196"/>
            <a:ext cx="465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60756" y="596582"/>
            <a:ext cx="4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648062" y="1218343"/>
            <a:ext cx="3674146" cy="2063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969045" y="1218343"/>
            <a:ext cx="3674146" cy="20633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969045" y="4074891"/>
            <a:ext cx="3674146" cy="2077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6988129" y="6075360"/>
            <a:ext cx="367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062" y="4010688"/>
            <a:ext cx="4026209" cy="2141211"/>
          </a:xfrm>
          <a:prstGeom prst="rect">
            <a:avLst/>
          </a:prstGeom>
        </p:spPr>
      </p:pic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969045" y="1237892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1648062" y="1215370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752080" y="437323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7" action="ppaction://hlinksldjump"/>
          </p:cNvPr>
          <p:cNvSpPr/>
          <p:nvPr/>
        </p:nvSpPr>
        <p:spPr>
          <a:xfrm>
            <a:off x="6949961" y="407489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20" grpId="0"/>
      <p:bldP spid="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4">
            <a:extLst>
              <a:ext uri="{FF2B5EF4-FFF2-40B4-BE49-F238E27FC236}">
                <a16:creationId xmlns:a16="http://schemas.microsoft.com/office/drawing/2014/main" xmlns="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C2E49-3F98-4A08-851E-16A89B48E4BE}"/>
              </a:ext>
            </a:extLst>
          </p:cNvPr>
          <p:cNvSpPr txBox="1"/>
          <p:nvPr/>
        </p:nvSpPr>
        <p:spPr>
          <a:xfrm>
            <a:off x="3636584" y="144293"/>
            <a:ext cx="68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45A0D2-9256-4711-BEFC-E09D1F55F36D}"/>
              </a:ext>
            </a:extLst>
          </p:cNvPr>
          <p:cNvSpPr txBox="1"/>
          <p:nvPr/>
        </p:nvSpPr>
        <p:spPr>
          <a:xfrm>
            <a:off x="243741" y="3337182"/>
            <a:ext cx="4235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4BC791-91C8-44D9-8B8E-2E899EA76D62}"/>
              </a:ext>
            </a:extLst>
          </p:cNvPr>
          <p:cNvSpPr txBox="1"/>
          <p:nvPr/>
        </p:nvSpPr>
        <p:spPr>
          <a:xfrm>
            <a:off x="4423418" y="3080986"/>
            <a:ext cx="3650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A02F44E-9DEE-4481-A106-A8A74B70E574}"/>
              </a:ext>
            </a:extLst>
          </p:cNvPr>
          <p:cNvSpPr txBox="1"/>
          <p:nvPr/>
        </p:nvSpPr>
        <p:spPr>
          <a:xfrm>
            <a:off x="7831529" y="3056570"/>
            <a:ext cx="4656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A64A01-20E0-491A-AC06-0C8D5FCE0E63}"/>
              </a:ext>
            </a:extLst>
          </p:cNvPr>
          <p:cNvSpPr txBox="1"/>
          <p:nvPr/>
        </p:nvSpPr>
        <p:spPr>
          <a:xfrm>
            <a:off x="4073782" y="6069873"/>
            <a:ext cx="456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7944DB0-DE6A-4EEE-BA11-168085501296}"/>
              </a:ext>
            </a:extLst>
          </p:cNvPr>
          <p:cNvSpPr txBox="1"/>
          <p:nvPr/>
        </p:nvSpPr>
        <p:spPr>
          <a:xfrm>
            <a:off x="8470978" y="5961242"/>
            <a:ext cx="36741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8571530" y="9758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8607167" y="396066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4423418" y="422644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4484616" y="94859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922</Words>
  <Application>Microsoft Office PowerPoint</Application>
  <PresentationFormat>Widescreen</PresentationFormat>
  <Paragraphs>116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等线</vt:lpstr>
      <vt:lpstr>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35</cp:revision>
  <dcterms:created xsi:type="dcterms:W3CDTF">2021-07-07T15:46:27Z</dcterms:created>
  <dcterms:modified xsi:type="dcterms:W3CDTF">2022-09-13T03:12:45Z</dcterms:modified>
</cp:coreProperties>
</file>