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0"/>
  </p:notesMasterIdLst>
  <p:sldIdLst>
    <p:sldId id="339" r:id="rId4"/>
    <p:sldId id="340" r:id="rId5"/>
    <p:sldId id="341" r:id="rId6"/>
    <p:sldId id="285" r:id="rId7"/>
    <p:sldId id="342" r:id="rId8"/>
    <p:sldId id="278" r:id="rId9"/>
    <p:sldId id="335" r:id="rId10"/>
    <p:sldId id="279" r:id="rId11"/>
    <p:sldId id="280" r:id="rId12"/>
    <p:sldId id="281" r:id="rId13"/>
    <p:sldId id="282" r:id="rId14"/>
    <p:sldId id="343" r:id="rId15"/>
    <p:sldId id="283" r:id="rId16"/>
    <p:sldId id="284" r:id="rId17"/>
    <p:sldId id="344" r:id="rId18"/>
    <p:sldId id="33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20" units="cm"/>
          <inkml:channel name="T" type="integer" max="2.14748E9" units="dev"/>
        </inkml:traceFormat>
        <inkml:channelProperties>
          <inkml:channelProperty channel="X" name="resolution" value="28.31858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22-09-30T01:18:21.61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12356 13123 0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A2618-8E54-4914-B57A-74BA056611D1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E51B9-536A-4E54-ABB5-A38DC02C6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922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60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20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E51B9-536A-4E54-ABB5-A38DC02C63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7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68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6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8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53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2604-6853-4406-97CD-582378801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5DB25-D612-4A5F-B235-623EC1DE2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79A5A-788E-4476-9819-29B30A193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3E2F4-D1BF-4DF7-84C9-914240C4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73EA6-2128-4CBC-A89D-04CB0414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878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CE2BB-96F3-4076-A0AD-5DC4A7193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0632F-06E9-4AA1-B131-1FCEE4B9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28E2A-CF27-4436-BF9D-2BCAA6E0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3F6C1-0B34-4B8C-AD07-8F08F0908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5651-8B8C-4C20-8E77-EA0AE5DE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84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1451F-EC4B-475A-A098-BA3B734E0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A6F83-35DC-4012-8B49-C84EC9DFF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F0500-674A-4B55-B60F-DB54C7A7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C3430-F3C4-4ADD-B59D-C4E25B4F4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FB624-C4EE-44CD-B9EB-F80ADCD9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78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9CEBC-54CD-49E7-9047-7BA4ACCE2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3BBFA-229C-4E7C-8B50-E96825910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BE7A4-4391-4053-AF89-A9505B05B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905B2-C04E-4864-BC54-C61B328A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D1585-38A8-4B4E-9949-CA23E572C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A366E-60A0-40BD-9E93-8A9316FF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926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6DC3-D2DC-45F6-926C-323B8CF7A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BD837-2A1A-4CD3-9DE8-DE6203031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B6AB3-B59E-4278-891C-94FCBB707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A09A3-FBA4-46F6-BCF5-DACDECB52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4600B7-CAB4-404E-A469-EF50FD61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D64132-3CBC-4996-9FDD-69A90A92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AA2F39-88C7-4731-8760-8ED4BFB56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8D800-83F4-471C-9023-A983086A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198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E6C9-D7D2-4293-AD8E-A0DF1F0C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A40E04-9FF7-4FC0-B18C-C172710D6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EF5F1-1FDC-4925-A0A6-CA30BD53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71907-997B-451C-87DD-6B32F9C7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835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8ED261-5D91-4710-AB8C-4E4C1F98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71410-7B17-4272-998F-C59635D3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B8887-C92A-41FE-9583-44A44C90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808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FAEC1-A6C8-4670-85CE-B7934A81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753F4-CA81-4CB0-9164-BC632447A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CAA20-CE56-4061-8932-9A6FFAF9B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6FC96-8E25-4994-9458-DEC1A2CB2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79D37-566A-4A7A-AEB3-D110F1427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8238B-5E1E-4DB3-A099-1FE911E2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4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1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AA1F-1E97-447E-82CD-654FC021E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2DF1E5-9AF6-444E-86F7-60FE7DF6D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4CBE3-65B0-4C24-BFDD-997EAFEB6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8EF3C-36A7-447E-91C9-2EEDC8AC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0F3F2-B425-4C24-971F-1028F0F38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BC764-B248-4E4E-A09A-8104DFF54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55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715FF-CF54-4013-BFB1-A55313B5A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16C82-5F8E-4454-AE2C-6E590A547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8267B-4113-41DC-9551-D5A203BD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92B01-D0EA-4FF6-9ADD-437678D99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08FC9-FB51-4A2F-8D50-BE4E7977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16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51F0DB-2645-47EC-A050-0E68B831F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CF960-0415-4232-9A55-8DC6A1219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453D5-700D-40CE-AF56-6809694B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B31-377C-40E8-9805-2D9A22B8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77973-076A-432C-B505-468420B3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223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4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48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703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045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521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84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35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96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3988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056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487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2516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34737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71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4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5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095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6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30/9/2022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5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65794-D2DE-4457-9937-79F4D9E7B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63553-4951-4E9C-AFD7-6B61ECE0D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0F3B5-F42C-4A3F-A584-4AFE7202EC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8909A-0360-48E0-AEDB-8CC2DA759A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2E15A-7434-47B9-9097-F88D4CDD1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33CCF-7AA8-45BD-B087-D8F91C18A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737C-8E8B-4FC3-8D1C-AE0032536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5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9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33046" y="337625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24535" y="1275121"/>
            <a:ext cx="6002647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44293" y="1130547"/>
            <a:ext cx="1402072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898687" y="1427751"/>
            <a:ext cx="1320800" cy="77970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93079" y="1447714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THỦ DỰ 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1419922" y="2638529"/>
            <a:ext cx="9289642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VIẾT ĐOẠN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0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48779" y="4981422"/>
            <a:ext cx="6919876" cy="1539816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6553" y="207129"/>
            <a:ext cx="6811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cụ để thực hiện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8141" y="5058832"/>
            <a:ext cx="78491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 động đá cầu: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 cầu.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 động nhảy dây: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dây nhảy.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 động kéo co: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thừng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45750-1AD0-48E3-93F4-690CEFA9B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97" y="791904"/>
            <a:ext cx="10546641" cy="382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39027" y="5109865"/>
            <a:ext cx="8319435" cy="1181362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7450" y="305163"/>
            <a:ext cx="11046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 xem các bạn cảm thấy thế nào khi tham gia hoạt động đó?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8681" y="5191244"/>
            <a:ext cx="80842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 bạn nhỏ đều rất vui và háo hức vì trên khuôn mặt của các bạn hiện lên vẻ tươi vui.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9D46A-AD34-4DB6-9812-9CEDC1B8F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734" y="1067513"/>
            <a:ext cx="9988442" cy="36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B9E31F-D4BA-488A-8E6C-DC9A07F5473C}"/>
              </a:ext>
            </a:extLst>
          </p:cNvPr>
          <p:cNvSpPr/>
          <p:nvPr/>
        </p:nvSpPr>
        <p:spPr>
          <a:xfrm>
            <a:off x="3131127" y="1828549"/>
            <a:ext cx="4999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6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8799" y="304802"/>
            <a:ext cx="1079818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3 - 4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 kể về một hoạt động thể thao hoặc một trò chơi em đã tham gia ở trường.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1" y="1593129"/>
            <a:ext cx="9787812" cy="32532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40706" y="1351242"/>
            <a:ext cx="90268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G:</a:t>
            </a:r>
          </a:p>
          <a:p>
            <a:pPr marR="0" lvl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 thể thao hoặc trò chơi em đã tham gia là gì?</a:t>
            </a:r>
          </a:p>
          <a:p>
            <a:pPr marR="0" lvl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tham gia cùng với ai, ở đâu?</a:t>
            </a:r>
          </a:p>
          <a:p>
            <a:pPr marR="0" lvl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 thấy thế nào khi tham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 đó?</a:t>
            </a:r>
          </a:p>
        </p:txBody>
      </p:sp>
    </p:spTree>
    <p:extLst>
      <p:ext uri="{BB962C8B-B14F-4D97-AF65-F5344CB8AC3E}">
        <p14:creationId xmlns:p14="http://schemas.microsoft.com/office/powerpoint/2010/main" val="281378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070488"/>
            <a:ext cx="112471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 lớp 1 vừa qua, nhà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chức cho chúng em đi tham quan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KizCiti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đến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Kiz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it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và các bạn trải nghiệm rất nhiều ngành nghề khác nhau như làm bánh, thợ sửa xe,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lính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 hoả,…Em thích nhất là nghề điều dưỡng. Ở </a:t>
            </a:r>
            <a:r>
              <a:rPr lang="en-US" sz="3200" b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học được cách chăm sóc trẻ sơ 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cảm thấy chuyến tham quan thật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 vị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0551" y="485713"/>
            <a:ext cx="46810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71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872368"/>
            <a:ext cx="11247120" cy="551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………………….,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………….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……….. </a:t>
            </a:r>
            <a:r>
              <a:rPr lang="en-US" sz="4000" b="1" noProof="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ở</a:t>
            </a:r>
            <a:r>
              <a:rPr lang="en-US" sz="40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……………….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…….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………….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Ai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….…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…….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……………..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0551" y="287593"/>
            <a:ext cx="46810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9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9AABA0E-63CC-4EFA-AE5C-5919219A5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13" y="3135245"/>
            <a:ext cx="6770656" cy="58227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1483637" y="1927933"/>
            <a:ext cx="9895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 (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ô li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4000" dirty="0">
              <a:solidFill>
                <a:srgbClr val="000099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A7EF2F-6DCB-43D2-9920-2F4C1286D65E}"/>
              </a:ext>
            </a:extLst>
          </p:cNvPr>
          <p:cNvSpPr/>
          <p:nvPr/>
        </p:nvSpPr>
        <p:spPr>
          <a:xfrm>
            <a:off x="1241686" y="1723686"/>
            <a:ext cx="10379464" cy="42864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1568" y="228724"/>
            <a:ext cx="5818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3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544" y="1843951"/>
            <a:ext cx="113402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hoạt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bạn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nhỏ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dựa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hỏi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ý. </a:t>
            </a:r>
            <a:endParaRPr kumimoji="0" lang="vi-VN" sz="4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en-US" sz="4000" dirty="0" err="1">
                <a:latin typeface="Times New Roman"/>
                <a:ea typeface="Times New Roman"/>
              </a:rPr>
              <a:t>Biết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viết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đoạn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văn</a:t>
            </a:r>
            <a:r>
              <a:rPr lang="en-US" sz="4000" dirty="0">
                <a:latin typeface="Times New Roman"/>
                <a:ea typeface="Times New Roman"/>
              </a:rPr>
              <a:t> 3 - 4 </a:t>
            </a:r>
            <a:r>
              <a:rPr lang="en-US" sz="4000" dirty="0" err="1">
                <a:latin typeface="Times New Roman"/>
                <a:ea typeface="Times New Roman"/>
              </a:rPr>
              <a:t>câu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kể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về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một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hoạt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động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thể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thao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hoặc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một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trò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chơi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em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đã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tham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gia</a:t>
            </a:r>
            <a:r>
              <a:rPr lang="en-US" sz="4000" dirty="0" smtClean="0">
                <a:latin typeface="Times New Roman"/>
                <a:ea typeface="Times New Roman"/>
              </a:rPr>
              <a:t> ở </a:t>
            </a:r>
            <a:r>
              <a:rPr lang="en-US" sz="4000" dirty="0" err="1" smtClean="0">
                <a:latin typeface="Times New Roman"/>
                <a:ea typeface="Times New Roman"/>
              </a:rPr>
              <a:t>trường</a:t>
            </a:r>
            <a:r>
              <a:rPr lang="en-US" sz="4000" dirty="0" smtClean="0">
                <a:latin typeface="Times New Roman"/>
                <a:ea typeface="Times New Roman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3709" y="623455"/>
            <a:ext cx="4793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 cầu cần đạt:</a:t>
            </a:r>
          </a:p>
        </p:txBody>
      </p:sp>
    </p:spTree>
    <p:extLst>
      <p:ext uri="{BB962C8B-B14F-4D97-AF65-F5344CB8AC3E}">
        <p14:creationId xmlns:p14="http://schemas.microsoft.com/office/powerpoint/2010/main" val="14024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B9E31F-D4BA-488A-8E6C-DC9A07F5473C}"/>
              </a:ext>
            </a:extLst>
          </p:cNvPr>
          <p:cNvSpPr/>
          <p:nvPr/>
        </p:nvSpPr>
        <p:spPr>
          <a:xfrm>
            <a:off x="3131127" y="1828549"/>
            <a:ext cx="4999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80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Hổng Dám Đâu  Thần Đồng Âm Nhạc Việt Nam Bé MAI VY  NamvietThieunhi_1080p">
            <a:hlinkClick r:id="" action="ppaction://media"/>
            <a:extLst>
              <a:ext uri="{FF2B5EF4-FFF2-40B4-BE49-F238E27FC236}">
                <a16:creationId xmlns:a16="http://schemas.microsoft.com/office/drawing/2014/main" id="{4D59EA7E-594A-449E-9014-0AD9E1C1B1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864" y="620988"/>
            <a:ext cx="11088272" cy="623701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B469E-C3FC-4E89-B2D4-625A4DE86C1B}"/>
              </a:ext>
            </a:extLst>
          </p:cNvPr>
          <p:cNvSpPr txBox="1"/>
          <p:nvPr/>
        </p:nvSpPr>
        <p:spPr>
          <a:xfrm>
            <a:off x="1324122" y="97768"/>
            <a:ext cx="1005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Hổng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8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B9E31F-D4BA-488A-8E6C-DC9A07F5473C}"/>
              </a:ext>
            </a:extLst>
          </p:cNvPr>
          <p:cNvSpPr/>
          <p:nvPr/>
        </p:nvSpPr>
        <p:spPr>
          <a:xfrm>
            <a:off x="3131127" y="1828549"/>
            <a:ext cx="4999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Khám</a:t>
            </a:r>
            <a:r>
              <a:rPr kumimoji="0" lang="en-US" sz="8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phá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37970-44AD-4779-A130-695F57FFF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90" y="710666"/>
            <a:ext cx="9214474" cy="3464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844" y="254747"/>
            <a:ext cx="977085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 một hoạt động của các bạn nhỏ trong tranh.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7844" y="4220330"/>
            <a:ext cx="100524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 các bạn tham gia là gì?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 đó cần mấy người?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cụ để thực hiện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 xem các bạn cảm thấy thế nào khi tham gia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448160" y="4724280"/>
              <a:ext cx="360" cy="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8800" y="47149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66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95B485-649A-48C9-965D-8521A59823B7}"/>
              </a:ext>
            </a:extLst>
          </p:cNvPr>
          <p:cNvGrpSpPr/>
          <p:nvPr/>
        </p:nvGrpSpPr>
        <p:grpSpPr>
          <a:xfrm>
            <a:off x="3344756" y="716375"/>
            <a:ext cx="7625404" cy="1613868"/>
            <a:chOff x="3719103" y="817415"/>
            <a:chExt cx="7790982" cy="1403180"/>
          </a:xfrm>
        </p:grpSpPr>
        <p:sp>
          <p:nvSpPr>
            <p:cNvPr id="3" name="Cloud Callout 10">
              <a:extLst>
                <a:ext uri="{FF2B5EF4-FFF2-40B4-BE49-F238E27FC236}">
                  <a16:creationId xmlns:a16="http://schemas.microsoft.com/office/drawing/2014/main" id="{8181A8B2-B848-4D09-9C77-7E35B206E22F}"/>
                </a:ext>
              </a:extLst>
            </p:cNvPr>
            <p:cNvSpPr/>
            <p:nvPr/>
          </p:nvSpPr>
          <p:spPr>
            <a:xfrm>
              <a:off x="3719103" y="817415"/>
              <a:ext cx="5621970" cy="1403180"/>
            </a:xfrm>
            <a:prstGeom prst="cloudCallout">
              <a:avLst>
                <a:gd name="adj1" fmla="val -7044"/>
                <a:gd name="adj2" fmla="val 9496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E94CF1-4069-4D1E-B336-CC7834C11DE9}"/>
                </a:ext>
              </a:extLst>
            </p:cNvPr>
            <p:cNvSpPr txBox="1"/>
            <p:nvPr/>
          </p:nvSpPr>
          <p:spPr>
            <a:xfrm>
              <a:off x="4627501" y="1085012"/>
              <a:ext cx="6882584" cy="6154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luận</a:t>
              </a:r>
              <a:r>
                <a:rPr lang="en-US" sz="4000" b="1" dirty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D6C2FA9-B03F-45E5-B17F-A987EBD41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98" y="2039815"/>
            <a:ext cx="8405057" cy="48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4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211235" y="5106299"/>
            <a:ext cx="5861154" cy="1181362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01716" y="303546"/>
            <a:ext cx="6245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 các bạn tham gia là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1716" y="5106299"/>
            <a:ext cx="7849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bạn tham gia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 co, nhảy dây, đá cầu.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C243C1-DD9E-4E7A-AFA3-47F127C28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68" y="992465"/>
            <a:ext cx="10195263" cy="369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69331" y="4386645"/>
            <a:ext cx="7644100" cy="2117535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6230" y="202993"/>
            <a:ext cx="54553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 đó cần mấy người?</a:t>
            </a:r>
          </a:p>
        </p:txBody>
      </p:sp>
      <p:sp>
        <p:nvSpPr>
          <p:cNvPr id="5" name="Rectangle 4"/>
          <p:cNvSpPr/>
          <p:nvPr/>
        </p:nvSpPr>
        <p:spPr>
          <a:xfrm>
            <a:off x="2604480" y="4537472"/>
            <a:ext cx="78491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 chơi kéo co: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thành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 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mỗi đội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 thành 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 chơi đá cầu: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 bạn.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 chơi nhảy dây: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 bạn.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CFC17-40BA-46A2-864A-B9F2EF20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692" y="898788"/>
            <a:ext cx="89249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532</Words>
  <Application>Microsoft Office PowerPoint</Application>
  <PresentationFormat>Widescreen</PresentationFormat>
  <Paragraphs>48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微软雅黑</vt:lpstr>
      <vt:lpstr>Arial</vt:lpstr>
      <vt:lpstr>Arial-Rounded</vt:lpstr>
      <vt:lpstr>Calibri</vt:lpstr>
      <vt:lpstr>Calibri Light</vt:lpstr>
      <vt:lpstr>等线</vt:lpstr>
      <vt:lpstr>Times New Roman</vt:lpstr>
      <vt:lpstr>1_Office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28</cp:revision>
  <dcterms:created xsi:type="dcterms:W3CDTF">2021-07-13T03:43:00Z</dcterms:created>
  <dcterms:modified xsi:type="dcterms:W3CDTF">2022-09-30T02:02:44Z</dcterms:modified>
</cp:coreProperties>
</file>