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 id="2147483721" r:id="rId4"/>
  </p:sldMasterIdLst>
  <p:notesMasterIdLst>
    <p:notesMasterId r:id="rId20"/>
  </p:notesMasterIdLst>
  <p:sldIdLst>
    <p:sldId id="338" r:id="rId5"/>
    <p:sldId id="339" r:id="rId6"/>
    <p:sldId id="340" r:id="rId7"/>
    <p:sldId id="257" r:id="rId8"/>
    <p:sldId id="281" r:id="rId9"/>
    <p:sldId id="274" r:id="rId10"/>
    <p:sldId id="275" r:id="rId11"/>
    <p:sldId id="276" r:id="rId12"/>
    <p:sldId id="277" r:id="rId13"/>
    <p:sldId id="272" r:id="rId14"/>
    <p:sldId id="335" r:id="rId15"/>
    <p:sldId id="341" r:id="rId16"/>
    <p:sldId id="260" r:id="rId17"/>
    <p:sldId id="280" r:id="rId18"/>
    <p:sldId id="3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5" d="100"/>
          <a:sy n="105" d="100"/>
        </p:scale>
        <p:origin x="8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4-09-27T01:49:34.528"/>
    </inkml:context>
    <inkml:brush xml:id="br0">
      <inkml:brushProperty name="width" value="0.05292" units="cm"/>
      <inkml:brushProperty name="height" value="0.05292" units="cm"/>
      <inkml:brushProperty name="color" value="#FF0000"/>
    </inkml:brush>
  </inkml:definitions>
  <inkml:trace contextRef="#ctx0" brushRef="#br0">21061 19032 0</inkml:trace>
  <inkml:trace contextRef="#ctx0" brushRef="#br0" timeOffset="797.24">19262 10672 0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2AD65-9CE7-4AA2-95DD-D08E31171C61}"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5B204-B777-4559-B628-E2D16359D166}" type="slidenum">
              <a:rPr lang="en-US" smtClean="0"/>
              <a:t>‹#›</a:t>
            </a:fld>
            <a:endParaRPr lang="en-US"/>
          </a:p>
        </p:txBody>
      </p:sp>
    </p:spTree>
    <p:extLst>
      <p:ext uri="{BB962C8B-B14F-4D97-AF65-F5344CB8AC3E}">
        <p14:creationId xmlns:p14="http://schemas.microsoft.com/office/powerpoint/2010/main" val="226974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22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71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192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50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45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9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2604-6853-4406-97CD-582378801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5DB25-D612-4A5F-B235-623EC1DE2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579A5A-788E-4476-9819-29B30A193B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ED3E2F4-D1BF-4DF7-84C9-914240C49F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7773EA6-2128-4CBC-A89D-04CB0414E0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35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E2BB-96F3-4076-A0AD-5DC4A7193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60632F-06E9-4AA1-B131-1FCEE4B97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28E2A-CF27-4436-BF9D-2BCAA6E012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9E3F6C1-0B34-4B8C-AD07-8F08F0908E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20A5651-8B8C-4C20-8E77-EA0AE5DE9F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80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451F-EC4B-475A-A098-BA3B734E0D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1A6F83-35DC-4012-8B49-C84EC9DFFE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7F0500-674A-4B55-B60F-DB54C7A767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DC3430-F3C4-4ADD-B59D-C4E25B4F4F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B5FB624-C4EE-44CD-B9EB-F80ADCD989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59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CEBC-54CD-49E7-9047-7BA4ACCE2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3BBFA-229C-4E7C-8B50-E96825910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6BE7A4-4391-4053-AF89-A9505B05B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905B2-C04E-4864-BC54-C61B328AB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25D1585-38A8-4B4E-9949-CA23E572CB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9CA366E-60A0-40BD-9E93-8A9316FFA4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981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6DC3-D2DC-45F6-926C-323B8CF7A4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3BD837-2A1A-4CD3-9DE8-DE6203031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B6AB3-B59E-4278-891C-94FCBB707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A09A3-FBA4-46F6-BCF5-DACDECB52B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4600B7-CAB4-404E-A469-EF50FD614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D64132-3CBC-4996-9FDD-69A90A9233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EAA2F39-88C7-4731-8760-8ED4BFB567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6C8D800-83F4-471C-9023-A983086AAC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70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E6C9-D7D2-4293-AD8E-A0DF1F0C57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40E04-9FF7-4FC0-B18C-C172710D61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CBEF5F1-1FDC-4925-A0A6-CA30BD5300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0871907-997B-451C-87DD-6B32F9C721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22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ED261-5D91-4710-AB8C-4E4C1F9894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F5771410-7B17-4272-998F-C59635D304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7EB8887-C92A-41FE-9583-44A44C90D8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50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AEC1-A6C8-4670-85CE-B7934A810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B753F4-CA81-4CB0-9164-BC632447A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FCAA20-CE56-4061-8932-9A6FFAF9B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6FC96-8E25-4994-9458-DEC1A2CB25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2879D37-566A-4A7A-AEB3-D110F14275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058238B-5E1E-4DB3-A099-1FE911E29D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05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632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AA1F-1E97-447E-82CD-654FC021E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2DF1E5-9AF6-444E-86F7-60FE7DF6D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4CBE3-65B0-4C24-BFDD-997EAFEB6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8EF3C-36A7-447E-91C9-2EEDC8AC7A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290F3F2-B425-4C24-971F-1028F0F38A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DBBC764-B248-4E4E-A09A-8104DFF54D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38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15FF-CF54-4013-BFB1-A55313B5A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E16C82-5F8E-4454-AE2C-6E590A547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8267B-4113-41DC-9551-D5A203BD19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F92B01-D0EA-4FF6-9ADD-437678D993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A208FC9-FB51-4A2F-8D50-BE4E7977C5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13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1F0DB-2645-47EC-A050-0E68B831F8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CF960-0415-4232-9A55-8DC6A1219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453D5-700D-40CE-AF56-6809694BD3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EB0B31-377C-40E8-9805-2D9A22B810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A77973-076A-432C-B505-468420B3C8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45696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3B66-B6F7-4D80-9169-7B4D23500E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9A0864-D649-4CD2-9367-E93597F3A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6CEA4-5835-4A5F-9AED-0A03EA5F6F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17B6905-49B9-4AA1-8E40-BB1465D47B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DE52479-1B58-45B8-B482-E2744C096B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7632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E5F-0FB1-44FF-9430-6B3D659C80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F4541-E62C-4EB7-ABB9-F91A6F1C1D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93DC1-551C-401B-A857-D12DA5D32F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B6B7991-EB93-4448-9B51-89CACBB885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23FBCD7-B3CB-41F5-B7B4-BB3B5B5BFB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4121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2CA1-0239-42CC-B260-8FE84E4EF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93AD47-AA37-4C72-99CE-F6F659A10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E452AC-86C9-4979-8B82-E5EB58E455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B093FD8-8EAD-48EF-8B4A-FC9D74643E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B55C09D-3BA8-4486-AB77-BDB3F51F7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8250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FEF0-067F-476D-AF9E-BD424070F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2E12C-7A99-46C5-AFB0-73DBC848E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9E7329-5E36-4B85-91E5-5342FEF65E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0C431E-FC0E-4DEE-B043-795A7F5093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74880AB-4FBC-4783-933A-2F613E87D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91635D1A-A336-413D-9083-FD5D6455E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7159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092C-F288-4E30-90C7-3D9140844A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41D0BB-C5DE-48FD-8C63-0EB57FA41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10B0-281B-4287-8CD7-BBF467276F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4B5824-DC15-4097-BB5B-131F4CBA6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B32ACF-8342-4E20-809D-D1C0B319A2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BE0323-65D4-44B2-B77E-988D317C5A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4E53D7AD-2664-4127-B6DA-0F054C7D96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8E38119B-03BE-4224-84BC-84ADBE0368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383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B0E2-A07D-48CD-A724-E8CB99E45A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1626A8-98A0-44AD-AE38-7440F57E14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86A95EBA-07C0-4391-8C7A-C5E4C10EE2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85C1825B-C87D-4C1E-BFF8-31E13B38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30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738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FBA88-868F-4DDB-9AB4-643DE32CAC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15C7856A-3D27-4F9A-8BE3-88758CB762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9B8C3AC8-815A-49EE-807C-4D3C806E13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6705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B1EA-EB22-4CA2-90BD-7CEC0631D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FC5F28-C660-4E95-9625-754C34B9C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4FF89D-44DC-4709-90E9-741E1F956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051B-D5F2-41C1-8370-5B4C29DCDF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148868E-BA51-4287-9C6D-BE77531D6DB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B9613A4-9FB2-4F8A-B6B4-3A2AD9350F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9652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9050-D98A-4DE9-9291-6F32CB1C8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CF5868-1F3B-4104-9558-487B6E7FD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8B1FC6-DE10-493D-8EEB-8B504E8A0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6A14C-3710-48B2-B440-FE24B5C5C2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873B3421-A341-4AD3-AB53-57BB5B52F0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07882A14-2461-41FB-BFA4-D913221613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2543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AC3B-2F24-4E34-95DD-147404CD9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682BC2-2BAA-484D-8AAA-40934282A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270FD-36CD-40BA-BCED-83F779DAC4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B594287-E5D9-4DF6-ABA3-01AA6FF263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130A4B3-A9EB-4F59-B027-A836D1A386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763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0C44D-A76F-4F7A-8410-6FBC9C7253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98A872-2F3F-4821-8DBE-DEA05ECA8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4A034-3042-4C8F-A338-4017F329A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E2C177C-1298-4446-8333-8EF45E8C3DD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1DDD631-4E64-4F67-9905-1CDB3EBD77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5069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41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75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33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015586" y="1363664"/>
            <a:ext cx="1945478" cy="1945478"/>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3228973" y="3834823"/>
            <a:ext cx="2022476" cy="2022476"/>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6453187" y="3045619"/>
            <a:ext cx="2590800" cy="2592388"/>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83096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100746" y="2119783"/>
            <a:ext cx="2866542" cy="2720034"/>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6568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24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34380"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02357"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72221"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40197"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12966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14502"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941904"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71341"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831706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Tree>
    <p:extLst>
      <p:ext uri="{BB962C8B-B14F-4D97-AF65-F5344CB8AC3E}">
        <p14:creationId xmlns:p14="http://schemas.microsoft.com/office/powerpoint/2010/main" val="383010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71835" y="1651705"/>
            <a:ext cx="2624866" cy="266097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388628" y="3444460"/>
            <a:ext cx="2056679" cy="2079556"/>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408084" y="1555682"/>
            <a:ext cx="1906122" cy="19743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084639" y="1499621"/>
            <a:ext cx="2192282" cy="2297047"/>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8366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6354413"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354413"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图片占位符 12"/>
          <p:cNvSpPr>
            <a:spLocks noGrp="1"/>
          </p:cNvSpPr>
          <p:nvPr>
            <p:ph type="pic" sz="quarter" idx="10"/>
          </p:nvPr>
        </p:nvSpPr>
        <p:spPr>
          <a:xfrm>
            <a:off x="1509918"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509918"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494186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2024/9/27</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2813368665"/>
      </p:ext>
    </p:extLst>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25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5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23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67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88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4627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665794-D2DE-4457-9937-79F4D9E7B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63553-4951-4E9C-AFD7-6B61ECE0D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0F3B5-F42C-4A3F-A584-4AFE7202E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F8909A-0360-48E0-AEDB-8CC2DA759A6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392E15A-7434-47B9-9097-F88D4CDD1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3833CCF-7AA8-45BD-B087-D8F91C18A5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90737C-8E8B-4FC3-8D1C-AE003253694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174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3F1D33-0D98-4D7F-A340-3BA134576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72DFA-47DA-4119-BFDD-DE2BED7B4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94E3D-5FA0-4CFF-9693-06C12FC55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29171A-312C-4C3C-B694-A72F6462D94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ABEEB9B-0A41-49B7-9880-21BE54199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BE1AAC7-1189-48AC-81B6-988AC40AF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4AA6CF-26C0-43FD-A48B-72DE6E4B37C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66881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rgbClr val="DBFBFD"/>
          </a:fgClr>
          <a:bgClr>
            <a:schemeClr val="bg1"/>
          </a:bgClr>
        </a:pattFill>
        <a:effectLst/>
      </p:bgPr>
    </p:bg>
    <p:spTree>
      <p:nvGrpSpPr>
        <p:cNvPr id="1" name=""/>
        <p:cNvGrpSpPr/>
        <p:nvPr/>
      </p:nvGrpSpPr>
      <p:grpSpPr>
        <a:xfrm>
          <a:off x="0" y="0"/>
          <a:ext cx="0" cy="0"/>
          <a:chOff x="0" y="0"/>
          <a:chExt cx="0" cy="0"/>
        </a:xfrm>
      </p:grpSpPr>
      <p:sp>
        <p:nvSpPr>
          <p:cNvPr id="7" name="矩形 6"/>
          <p:cNvSpPr/>
          <p:nvPr userDrawn="1"/>
        </p:nvSpPr>
        <p:spPr>
          <a:xfrm>
            <a:off x="0" y="6553200"/>
            <a:ext cx="12192000" cy="3048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p:cNvPicPr>
            <a:picLocks noChangeAspect="1"/>
          </p:cNvPicPr>
          <p:nvPr userDrawn="1"/>
        </p:nvPicPr>
        <p:blipFill>
          <a:blip r:embed="rId13"/>
          <a:stretch>
            <a:fillRect/>
          </a:stretch>
        </p:blipFill>
        <p:spPr>
          <a:xfrm>
            <a:off x="9093200" y="5970960"/>
            <a:ext cx="2815661" cy="747339"/>
          </a:xfrm>
          <a:prstGeom prst="rect">
            <a:avLst/>
          </a:prstGeom>
        </p:spPr>
      </p:pic>
      <p:pic>
        <p:nvPicPr>
          <p:cNvPr id="9" name="图片 8"/>
          <p:cNvPicPr>
            <a:picLocks noChangeAspect="1"/>
          </p:cNvPicPr>
          <p:nvPr userDrawn="1"/>
        </p:nvPicPr>
        <p:blipFill>
          <a:blip r:embed="rId14"/>
          <a:stretch>
            <a:fillRect/>
          </a:stretch>
        </p:blipFill>
        <p:spPr>
          <a:xfrm>
            <a:off x="390533" y="216861"/>
            <a:ext cx="1425567" cy="657468"/>
          </a:xfrm>
          <a:prstGeom prst="rect">
            <a:avLst/>
          </a:prstGeom>
        </p:spPr>
      </p:pic>
    </p:spTree>
    <p:extLst>
      <p:ext uri="{BB962C8B-B14F-4D97-AF65-F5344CB8AC3E}">
        <p14:creationId xmlns:p14="http://schemas.microsoft.com/office/powerpoint/2010/main" val="62261837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gif"/><Relationship Id="rId7"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633046" y="337625"/>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3697770" y="1292518"/>
            <a:ext cx="6002647"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2844293" y="1130547"/>
            <a:ext cx="1402072" cy="144344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p:cNvSpPr txBox="1"/>
          <p:nvPr/>
        </p:nvSpPr>
        <p:spPr>
          <a:xfrm>
            <a:off x="2898687" y="1427751"/>
            <a:ext cx="1320800" cy="779701"/>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 </a:t>
            </a:r>
            <a:r>
              <a:rPr kumimoji="0" lang="en-US" sz="4267"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6</a:t>
            </a: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p:cNvSpPr txBox="1"/>
          <p:nvPr/>
        </p:nvSpPr>
        <p:spPr>
          <a:xfrm>
            <a:off x="3165149" y="1556059"/>
            <a:ext cx="6741935"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MỘT GIỜ HỌC</a:t>
            </a: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sp>
        <p:nvSpPr>
          <p:cNvPr id="14" name="Rectangle 13">
            <a:extLst>
              <a:ext uri="{FF2B5EF4-FFF2-40B4-BE49-F238E27FC236}">
                <a16:creationId xmlns:a16="http://schemas.microsoft.com/office/drawing/2014/main" id="{E2C41686-61D4-404D-9E8F-DF7321B2DFBC}"/>
              </a:ext>
            </a:extLst>
          </p:cNvPr>
          <p:cNvSpPr/>
          <p:nvPr/>
        </p:nvSpPr>
        <p:spPr>
          <a:xfrm>
            <a:off x="3202034" y="2536503"/>
            <a:ext cx="6568798" cy="1015663"/>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5. </a:t>
            </a:r>
            <a:r>
              <a:rPr kumimoji="0" lang="en-US" sz="4000" b="0" i="0" u="none" strike="noStrike" kern="1200" cap="none" spc="0" normalizeH="0" baseline="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LUYỆN</a:t>
            </a:r>
            <a:r>
              <a:rPr kumimoji="0" lang="en-US" sz="4000" b="0" i="0" u="none" strike="noStrike" kern="1200" cap="none" spc="0" normalizeH="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 VIẾT ĐOẠN</a:t>
            </a:r>
            <a:endParaRPr kumimoji="0" lang="en-US" sz="4000" b="0" i="0" u="none" strike="noStrike" kern="1200" cap="none" spc="0" normalizeH="0" baseline="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57258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8334" y="5041839"/>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4944" y="43320"/>
            <a:ext cx="7983963" cy="707886"/>
          </a:xfrm>
          <a:prstGeom prst="rect">
            <a:avLst/>
          </a:prstGeom>
          <a:noFill/>
        </p:spPr>
        <p:txBody>
          <a:bodyPr wrap="square" rtlCol="0">
            <a:spAutoFit/>
          </a:bodyPr>
          <a:lstStyle/>
          <a:p>
            <a:r>
              <a:rPr lang="en-US" sz="4000" b="1" dirty="0">
                <a:solidFill>
                  <a:srgbClr val="C00000"/>
                </a:solidFill>
                <a:latin typeface="Arial-Rounded" pitchFamily="34" charset="0"/>
                <a:ea typeface="Arial-Rounded" pitchFamily="34" charset="0"/>
                <a:cs typeface="Arial-Rounded" pitchFamily="34" charset="0"/>
              </a:rPr>
              <a:t> </a:t>
            </a:r>
            <a:r>
              <a:rPr lang="en-US" sz="4000" dirty="0" err="1">
                <a:latin typeface="Times New Roman" pitchFamily="18" charset="0"/>
                <a:ea typeface="Arial-Rounded" pitchFamily="34" charset="0"/>
                <a:cs typeface="Times New Roman" pitchFamily="18" charset="0"/>
              </a:rPr>
              <a:t>Kể</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lại</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nội</a:t>
            </a:r>
            <a:r>
              <a:rPr lang="en-US" sz="4000" dirty="0">
                <a:latin typeface="Times New Roman" pitchFamily="18" charset="0"/>
                <a:ea typeface="Arial-Rounded" pitchFamily="34" charset="0"/>
                <a:cs typeface="Times New Roman" pitchFamily="18" charset="0"/>
              </a:rPr>
              <a:t> dung 4 bức tranh</a:t>
            </a:r>
            <a:r>
              <a:rPr lang="en-US" sz="4000" dirty="0">
                <a:latin typeface="Arial-Rounded" pitchFamily="34" charset="0"/>
                <a:ea typeface="Arial-Rounded" pitchFamily="34" charset="0"/>
                <a:cs typeface="Arial-Rounded" pitchFamily="34" charset="0"/>
              </a:rPr>
              <a:t>.</a:t>
            </a:r>
            <a:endParaRPr lang="vi-VN" sz="4000" dirty="0">
              <a:latin typeface="Arial-Rounded" pitchFamily="34" charset="0"/>
              <a:ea typeface="Arial-Rounded" pitchFamily="34" charset="0"/>
              <a:cs typeface="Arial-Rounded" pitchFamily="34" charset="0"/>
            </a:endParaRPr>
          </a:p>
        </p:txBody>
      </p:sp>
      <p:sp>
        <p:nvSpPr>
          <p:cNvPr id="18" name="Rectangle 17"/>
          <p:cNvSpPr/>
          <p:nvPr/>
        </p:nvSpPr>
        <p:spPr>
          <a:xfrm>
            <a:off x="223291" y="3451323"/>
            <a:ext cx="11747036" cy="4755148"/>
          </a:xfrm>
          <a:prstGeom prst="rect">
            <a:avLst/>
          </a:prstGeom>
          <a:solidFill>
            <a:schemeClr val="accent6">
              <a:lumMod val="20000"/>
              <a:lumOff val="80000"/>
            </a:schemeClr>
          </a:solidFill>
        </p:spPr>
        <p:txBody>
          <a:bodyPr wrap="square">
            <a:spAutoFit/>
          </a:bodyPr>
          <a:lstStyle/>
          <a:p>
            <a:pPr algn="just">
              <a:lnSpc>
                <a:spcPct val="150000"/>
              </a:lnSpc>
            </a:pPr>
            <a:r>
              <a:rPr lang="en-US" sz="3200" b="1" dirty="0">
                <a:solidFill>
                  <a:srgbClr val="002060"/>
                </a:solidFill>
                <a:latin typeface="Arial-Rounded" pitchFamily="34" charset="0"/>
                <a:ea typeface="Arial-Rounded" pitchFamily="34" charset="0"/>
                <a:cs typeface="Arial-Rounded" pitchFamily="34" charset="0"/>
              </a:rPr>
              <a:t>     </a:t>
            </a:r>
            <a:r>
              <a:rPr lang="en-US" sz="3400" dirty="0" err="1">
                <a:latin typeface="Arial" panose="020B0604020202020204" pitchFamily="34" charset="0"/>
                <a:ea typeface="Arial-Rounded" pitchFamily="34" charset="0"/>
                <a:cs typeface="Arial" panose="020B0604020202020204" pitchFamily="34" charset="0"/>
              </a:rPr>
              <a:t>Sáu</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giờ</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sáng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Dũng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vươn</a:t>
            </a:r>
            <a:r>
              <a:rPr lang="en-US" sz="3400" dirty="0">
                <a:latin typeface="Arial" panose="020B0604020202020204" pitchFamily="34" charset="0"/>
                <a:ea typeface="Arial-Rounded" pitchFamily="34" charset="0"/>
                <a:cs typeface="Arial" panose="020B0604020202020204" pitchFamily="34" charset="0"/>
              </a:rPr>
              <a:t> vai thức dậy. </a:t>
            </a:r>
            <a:r>
              <a:rPr lang="en-US" sz="3400" dirty="0" err="1">
                <a:latin typeface="Arial" panose="020B0604020202020204" pitchFamily="34" charset="0"/>
                <a:ea typeface="Arial-Rounded" pitchFamily="34" charset="0"/>
                <a:cs typeface="Arial" panose="020B0604020202020204" pitchFamily="34" charset="0"/>
              </a:rPr>
              <a:t>Dũng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đánh</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răng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cho</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miệng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thơm</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tho</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sạch</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sẽ</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Cậu</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hào</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hứng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ngồi</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vào</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bàn</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ăn</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sáng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Ăn</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xong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bạn</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mặc</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đồng</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phục</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đeo</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cặp</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lên</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vai</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rồi</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vui</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vẻ</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đến</a:t>
            </a:r>
            <a:r>
              <a:rPr lang="en-US" sz="3400" dirty="0">
                <a:latin typeface="Arial" panose="020B0604020202020204" pitchFamily="34" charset="0"/>
                <a:ea typeface="Arial-Rounded" pitchFamily="34" charset="0"/>
                <a:cs typeface="Arial" panose="020B0604020202020204" pitchFamily="34" charset="0"/>
              </a:rPr>
              <a:t> </a:t>
            </a:r>
            <a:r>
              <a:rPr lang="en-US" sz="3400" dirty="0" err="1">
                <a:latin typeface="Arial" panose="020B0604020202020204" pitchFamily="34" charset="0"/>
                <a:ea typeface="Arial-Rounded" pitchFamily="34" charset="0"/>
                <a:cs typeface="Arial" panose="020B0604020202020204" pitchFamily="34" charset="0"/>
              </a:rPr>
              <a:t>trường</a:t>
            </a:r>
            <a:r>
              <a:rPr lang="en-US" sz="3400" dirty="0">
                <a:latin typeface="Arial" panose="020B0604020202020204" pitchFamily="34" charset="0"/>
                <a:ea typeface="Arial-Rounded" pitchFamily="34" charset="0"/>
                <a:cs typeface="Arial" panose="020B0604020202020204" pitchFamily="34" charset="0"/>
              </a:rPr>
              <a:t>.</a:t>
            </a:r>
          </a:p>
          <a:p>
            <a:pPr algn="just">
              <a:lnSpc>
                <a:spcPct val="150000"/>
              </a:lnSpc>
            </a:pPr>
            <a:endParaRPr lang="en-US" sz="3400" dirty="0">
              <a:solidFill>
                <a:srgbClr val="000099"/>
              </a:solidFill>
              <a:latin typeface="Arial" panose="020B0604020202020204" pitchFamily="34" charset="0"/>
              <a:ea typeface="Arial-Rounded" pitchFamily="34" charset="0"/>
              <a:cs typeface="Arial" panose="020B0604020202020204" pitchFamily="34" charset="0"/>
            </a:endParaRPr>
          </a:p>
          <a:p>
            <a:pPr algn="just">
              <a:lnSpc>
                <a:spcPct val="150000"/>
              </a:lnSpc>
            </a:pPr>
            <a:endParaRPr lang="en-US" sz="3200" dirty="0">
              <a:solidFill>
                <a:srgbClr val="000099"/>
              </a:solidFill>
              <a:latin typeface="Arial" panose="020B0604020202020204" pitchFamily="34" charset="0"/>
              <a:ea typeface="Arial-Rounded" pitchFamily="34" charset="0"/>
              <a:cs typeface="Arial" panose="020B0604020202020204" pitchFamily="34" charset="0"/>
            </a:endParaRP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Rounded" pitchFamily="34" charset="0"/>
              <a:ea typeface="Arial-Rounded" pitchFamily="34" charset="0"/>
              <a:cs typeface="Arial-Rounded"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AD665A3E-B0D6-4532-9B29-9407EF2B7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68" y="66700"/>
            <a:ext cx="364343" cy="584776"/>
          </a:xfrm>
          <a:prstGeom prst="rect">
            <a:avLst/>
          </a:prstGeom>
        </p:spPr>
      </p:pic>
      <p:pic>
        <p:nvPicPr>
          <p:cNvPr id="24" name="Picture 23" descr="A picture containing text, vector graphics&#10;&#10;Description automatically generated">
            <a:extLst>
              <a:ext uri="{FF2B5EF4-FFF2-40B4-BE49-F238E27FC236}">
                <a16:creationId xmlns:a16="http://schemas.microsoft.com/office/drawing/2014/main" id="{0CCAE809-2CD8-4841-8700-6149115CE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4121" y="739914"/>
            <a:ext cx="2896520" cy="2587950"/>
          </a:xfrm>
          <a:prstGeom prst="rect">
            <a:avLst/>
          </a:prstGeom>
        </p:spPr>
      </p:pic>
      <p:pic>
        <p:nvPicPr>
          <p:cNvPr id="25" name="Picture 24" descr="A picture containing toy, doll&#10;&#10;Description automatically generated">
            <a:extLst>
              <a:ext uri="{FF2B5EF4-FFF2-40B4-BE49-F238E27FC236}">
                <a16:creationId xmlns:a16="http://schemas.microsoft.com/office/drawing/2014/main" id="{32B0D356-D4B0-460D-B868-3AFCA9F10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173" y="774936"/>
            <a:ext cx="2896520" cy="2896520"/>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0CB2086A-3CF7-49A1-B76A-206D832D0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341" y="774935"/>
            <a:ext cx="2707149" cy="2707149"/>
          </a:xfrm>
          <a:prstGeom prst="rect">
            <a:avLst/>
          </a:prstGeom>
        </p:spPr>
      </p:pic>
      <p:pic>
        <p:nvPicPr>
          <p:cNvPr id="27" name="Picture 26" descr="A picture containing wall, bedroom&#10;&#10;Description automatically generated">
            <a:extLst>
              <a:ext uri="{FF2B5EF4-FFF2-40B4-BE49-F238E27FC236}">
                <a16:creationId xmlns:a16="http://schemas.microsoft.com/office/drawing/2014/main" id="{8AED9DF7-DDDF-4894-BFC6-DCABEBB31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05" y="774935"/>
            <a:ext cx="2553119" cy="2553119"/>
          </a:xfrm>
          <a:prstGeom prst="rect">
            <a:avLst/>
          </a:prstGeom>
        </p:spPr>
      </p:pic>
      <p:sp>
        <p:nvSpPr>
          <p:cNvPr id="28" name="Oval 27"/>
          <p:cNvSpPr/>
          <p:nvPr/>
        </p:nvSpPr>
        <p:spPr>
          <a:xfrm>
            <a:off x="223291" y="727476"/>
            <a:ext cx="364894" cy="34992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1</a:t>
            </a:r>
          </a:p>
        </p:txBody>
      </p:sp>
      <p:sp>
        <p:nvSpPr>
          <p:cNvPr id="29" name="Oval 28"/>
          <p:cNvSpPr/>
          <p:nvPr/>
        </p:nvSpPr>
        <p:spPr>
          <a:xfrm>
            <a:off x="2919822" y="774983"/>
            <a:ext cx="364894" cy="34992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2</a:t>
            </a:r>
          </a:p>
        </p:txBody>
      </p:sp>
      <p:sp>
        <p:nvSpPr>
          <p:cNvPr id="30" name="Oval 29"/>
          <p:cNvSpPr/>
          <p:nvPr/>
        </p:nvSpPr>
        <p:spPr>
          <a:xfrm>
            <a:off x="5969408" y="774935"/>
            <a:ext cx="364894" cy="34992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3</a:t>
            </a:r>
          </a:p>
        </p:txBody>
      </p:sp>
      <p:sp>
        <p:nvSpPr>
          <p:cNvPr id="31" name="Oval 30"/>
          <p:cNvSpPr/>
          <p:nvPr/>
        </p:nvSpPr>
        <p:spPr>
          <a:xfrm>
            <a:off x="9185702" y="739914"/>
            <a:ext cx="364894" cy="34992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170172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pic>
        <p:nvPicPr>
          <p:cNvPr id="5" name="Content Placeholder 4" descr="A picture containing toy, vector graphics&#10;&#10;Description automatically generated">
            <a:extLst>
              <a:ext uri="{FF2B5EF4-FFF2-40B4-BE49-F238E27FC236}">
                <a16:creationId xmlns:a16="http://schemas.microsoft.com/office/drawing/2014/main" id="{AA871BCA-4A56-40E9-954C-D879E250908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083" y="3746613"/>
            <a:ext cx="3508744" cy="3474420"/>
          </a:xfrm>
        </p:spPr>
      </p:pic>
      <p:sp>
        <p:nvSpPr>
          <p:cNvPr id="6" name="Speech Bubble: Rectangle with Corners Rounded 5">
            <a:extLst>
              <a:ext uri="{FF2B5EF4-FFF2-40B4-BE49-F238E27FC236}">
                <a16:creationId xmlns:a16="http://schemas.microsoft.com/office/drawing/2014/main" id="{AB2CD044-9202-4DEC-A685-BF72E053D6BC}"/>
              </a:ext>
            </a:extLst>
          </p:cNvPr>
          <p:cNvSpPr/>
          <p:nvPr/>
        </p:nvSpPr>
        <p:spPr>
          <a:xfrm>
            <a:off x="2293034" y="1690688"/>
            <a:ext cx="8637563" cy="1738312"/>
          </a:xfrm>
          <a:prstGeom prst="wedgeRoundRectCallout">
            <a:avLst>
              <a:gd name="adj1" fmla="val -46892"/>
              <a:gd name="adj2" fmla="val 757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Còn</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em</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trước</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khi</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đi</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học</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em</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thường</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tự</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làm</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những</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việc</a:t>
            </a:r>
            <a:r>
              <a:rPr lang="en-US" sz="4000" dirty="0">
                <a:solidFill>
                  <a:schemeClr val="tx1"/>
                </a:solidFill>
                <a:latin typeface="Times New Roman" pitchFamily="18" charset="0"/>
                <a:ea typeface="Arial-Rounded" panose="020B0500000000000000" pitchFamily="34" charset="0"/>
                <a:cs typeface="Times New Roman" pitchFamily="18" charset="0"/>
              </a:rPr>
              <a:t> </a:t>
            </a:r>
            <a:r>
              <a:rPr lang="en-US" sz="4000" dirty="0" err="1">
                <a:solidFill>
                  <a:schemeClr val="tx1"/>
                </a:solidFill>
                <a:latin typeface="Times New Roman" pitchFamily="18" charset="0"/>
                <a:ea typeface="Arial-Rounded" panose="020B0500000000000000" pitchFamily="34" charset="0"/>
                <a:cs typeface="Times New Roman" pitchFamily="18" charset="0"/>
              </a:rPr>
              <a:t>gì</a:t>
            </a:r>
            <a:r>
              <a:rPr lang="en-US" sz="4000" dirty="0">
                <a:solidFill>
                  <a:schemeClr val="tx1"/>
                </a:solidFill>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1296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AB9E31F-D4BA-488A-8E6C-DC9A07F5473C}"/>
              </a:ext>
            </a:extLst>
          </p:cNvPr>
          <p:cNvSpPr/>
          <p:nvPr/>
        </p:nvSpPr>
        <p:spPr>
          <a:xfrm>
            <a:off x="1648691" y="1828550"/>
            <a:ext cx="9240982" cy="13441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Vận</a:t>
            </a:r>
            <a:r>
              <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dụng</a:t>
            </a:r>
            <a:r>
              <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thực</a:t>
            </a:r>
            <a:r>
              <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hành</a:t>
            </a:r>
            <a:endPar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68522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7132" y="42966"/>
            <a:ext cx="11513127" cy="1200329"/>
          </a:xfrm>
          <a:prstGeom prst="rect">
            <a:avLst/>
          </a:prstGeom>
          <a:noFill/>
        </p:spPr>
        <p:txBody>
          <a:bodyPr wrap="square" rtlCol="0">
            <a:spAutoFit/>
          </a:bodyPr>
          <a:lstStyle/>
          <a:p>
            <a:r>
              <a:rPr lang="en-US" sz="3200" b="1" dirty="0">
                <a:latin typeface="Arial-Rounded" pitchFamily="34" charset="0"/>
                <a:ea typeface="Arial-Rounded" pitchFamily="34" charset="0"/>
                <a:cs typeface="Arial-Rounded" pitchFamily="34" charset="0"/>
              </a:rPr>
              <a:t> </a:t>
            </a:r>
            <a:r>
              <a:rPr lang="en-US" sz="3600" dirty="0">
                <a:solidFill>
                  <a:srgbClr val="FF0000"/>
                </a:solidFill>
                <a:latin typeface="Times New Roman" panose="02020603050405020304" pitchFamily="18" charset="0"/>
                <a:ea typeface="Arial-Rounded" pitchFamily="34" charset="0"/>
                <a:cs typeface="Times New Roman" panose="02020603050405020304" pitchFamily="18" charset="0"/>
              </a:rPr>
              <a:t>2. </a:t>
            </a:r>
            <a:r>
              <a:rPr lang="en-US" sz="3600" dirty="0" err="1">
                <a:latin typeface="Times New Roman" pitchFamily="18" charset="0"/>
                <a:ea typeface="Arial-Rounded" pitchFamily="34" charset="0"/>
                <a:cs typeface="Times New Roman" pitchFamily="18" charset="0"/>
              </a:rPr>
              <a:t>Viết</a:t>
            </a:r>
            <a:r>
              <a:rPr lang="en-US" sz="3600" dirty="0">
                <a:latin typeface="Times New Roman" pitchFamily="18" charset="0"/>
                <a:ea typeface="Arial-Rounded" pitchFamily="34" charset="0"/>
                <a:cs typeface="Times New Roman" pitchFamily="18" charset="0"/>
              </a:rPr>
              <a:t> 3 – 4 câu kể về những việc em thường làm trước khi đi  học.</a:t>
            </a:r>
            <a:endParaRPr lang="vi-VN" sz="3600" dirty="0">
              <a:latin typeface="Times New Roman" pitchFamily="18" charset="0"/>
              <a:ea typeface="Arial-Rounded" pitchFamily="34" charset="0"/>
              <a:cs typeface="Times New Roman"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4609"/>
          <a:stretch/>
        </p:blipFill>
        <p:spPr>
          <a:xfrm>
            <a:off x="10864133" y="5036949"/>
            <a:ext cx="1283164" cy="1805811"/>
          </a:xfrm>
          <a:prstGeom prst="rect">
            <a:avLst/>
          </a:prstGeom>
        </p:spPr>
      </p:pic>
      <p:sp>
        <p:nvSpPr>
          <p:cNvPr id="2" name="TextBox 1"/>
          <p:cNvSpPr txBox="1"/>
          <p:nvPr/>
        </p:nvSpPr>
        <p:spPr>
          <a:xfrm>
            <a:off x="1477149" y="993873"/>
            <a:ext cx="8882913"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Đoạn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văn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tham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khảo</a:t>
            </a:r>
            <a:r>
              <a:rPr lang="en-US" sz="3200" dirty="0">
                <a:solidFill>
                  <a:srgbClr val="FF0000"/>
                </a:solidFill>
                <a:latin typeface="Arial" panose="020B0604020202020204" pitchFamily="34" charset="0"/>
                <a:cs typeface="Arial" panose="020B0604020202020204" pitchFamily="34" charset="0"/>
              </a:rPr>
              <a:t> 1</a:t>
            </a:r>
          </a:p>
        </p:txBody>
      </p:sp>
      <p:sp>
        <p:nvSpPr>
          <p:cNvPr id="10" name="Rectangle 9"/>
          <p:cNvSpPr/>
          <p:nvPr/>
        </p:nvSpPr>
        <p:spPr>
          <a:xfrm>
            <a:off x="263661" y="1693754"/>
            <a:ext cx="10837554" cy="4708981"/>
          </a:xfrm>
          <a:prstGeom prst="rect">
            <a:avLst/>
          </a:prstGeom>
          <a:solidFill>
            <a:schemeClr val="bg1"/>
          </a:solidFill>
          <a:ln w="19050">
            <a:solidFill>
              <a:srgbClr val="7030A0"/>
            </a:solidFill>
          </a:ln>
        </p:spPr>
        <p:txBody>
          <a:bodyPr wrap="square">
            <a:spAutoFit/>
          </a:bodyPr>
          <a:lstStyle/>
          <a:p>
            <a:pPr algn="just">
              <a:lnSpc>
                <a:spcPct val="150000"/>
              </a:lnSpc>
            </a:pPr>
            <a:r>
              <a:rPr lang="en-US" b="1" dirty="0">
                <a:solidFill>
                  <a:srgbClr val="002060"/>
                </a:solidFill>
                <a:latin typeface="Arial-Rounded" pitchFamily="34" charset="0"/>
                <a:ea typeface="Arial-Rounded" pitchFamily="34" charset="0"/>
                <a:cs typeface="Arial-Rounded" pitchFamily="34" charset="0"/>
              </a:rPr>
              <a:t>       </a:t>
            </a:r>
            <a:r>
              <a:rPr lang="en-US" sz="4000" dirty="0" err="1">
                <a:latin typeface="Arial" panose="020B0604020202020204" pitchFamily="34" charset="0"/>
                <a:ea typeface="Arial-Rounded" pitchFamily="34" charset="0"/>
                <a:cs typeface="Arial" panose="020B0604020202020204" pitchFamily="34" charset="0"/>
              </a:rPr>
              <a:t>Tớ</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là</a:t>
            </a:r>
            <a:r>
              <a:rPr lang="en-US" sz="4000" dirty="0">
                <a:latin typeface="Arial" panose="020B0604020202020204" pitchFamily="34" charset="0"/>
                <a:ea typeface="Arial-Rounded" pitchFamily="34" charset="0"/>
                <a:cs typeface="Arial" panose="020B0604020202020204" pitchFamily="34" charset="0"/>
              </a:rPr>
              <a:t> ……, học sinh </a:t>
            </a:r>
            <a:r>
              <a:rPr lang="en-US" sz="4000" dirty="0" err="1">
                <a:latin typeface="Arial" panose="020B0604020202020204" pitchFamily="34" charset="0"/>
                <a:ea typeface="Arial-Rounded" pitchFamily="34" charset="0"/>
                <a:cs typeface="Arial" panose="020B0604020202020204" pitchFamily="34" charset="0"/>
              </a:rPr>
              <a:t>lớp</a:t>
            </a:r>
            <a:r>
              <a:rPr lang="en-US" sz="4000" dirty="0">
                <a:latin typeface="Arial" panose="020B0604020202020204" pitchFamily="34" charset="0"/>
                <a:ea typeface="Arial-Rounded" pitchFamily="34" charset="0"/>
                <a:cs typeface="Arial" panose="020B0604020202020204" pitchFamily="34" charset="0"/>
              </a:rPr>
              <a:t> 2… trường Tiểu </a:t>
            </a:r>
            <a:r>
              <a:rPr lang="en-US" sz="4000" dirty="0" err="1">
                <a:latin typeface="Arial" panose="020B0604020202020204" pitchFamily="34" charset="0"/>
                <a:ea typeface="Arial-Rounded" pitchFamily="34" charset="0"/>
                <a:cs typeface="Arial" panose="020B0604020202020204" pitchFamily="34" charset="0"/>
              </a:rPr>
              <a:t>học</a:t>
            </a:r>
            <a:r>
              <a:rPr lang="en-US" sz="4000" dirty="0">
                <a:latin typeface="Arial" panose="020B0604020202020204" pitchFamily="34" charset="0"/>
                <a:ea typeface="Arial-Rounded" pitchFamily="34" charset="0"/>
                <a:cs typeface="Arial" panose="020B0604020202020204" pitchFamily="34" charset="0"/>
              </a:rPr>
              <a:t> ……... </a:t>
            </a:r>
            <a:r>
              <a:rPr lang="en-US" sz="4000" dirty="0" err="1">
                <a:latin typeface="Arial" panose="020B0604020202020204" pitchFamily="34" charset="0"/>
                <a:ea typeface="Arial-Rounded" pitchFamily="34" charset="0"/>
                <a:cs typeface="Arial" panose="020B0604020202020204" pitchFamily="34" charset="0"/>
              </a:rPr>
              <a:t>Buổi</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sáng</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thức</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dậy</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tớ</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vươn</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vai</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làm</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vài</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động</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tác</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thể</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dục</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cho</a:t>
            </a:r>
            <a:r>
              <a:rPr lang="en-US" sz="4000" dirty="0">
                <a:latin typeface="Arial" panose="020B0604020202020204" pitchFamily="34" charset="0"/>
                <a:ea typeface="Arial-Rounded" pitchFamily="34" charset="0"/>
                <a:cs typeface="Arial" panose="020B0604020202020204" pitchFamily="34" charset="0"/>
              </a:rPr>
              <a:t> ….. </a:t>
            </a:r>
            <a:r>
              <a:rPr lang="en-US" sz="4000" dirty="0" err="1">
                <a:latin typeface="Arial" panose="020B0604020202020204" pitchFamily="34" charset="0"/>
                <a:ea typeface="Arial-Rounded" pitchFamily="34" charset="0"/>
                <a:cs typeface="Arial" panose="020B0604020202020204" pitchFamily="34" charset="0"/>
              </a:rPr>
              <a:t>rồi</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đánh</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răng</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rửa</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mặt</a:t>
            </a:r>
            <a:r>
              <a:rPr lang="en-US" sz="4000" dirty="0">
                <a:latin typeface="Arial" panose="020B0604020202020204" pitchFamily="34" charset="0"/>
                <a:ea typeface="Arial-Rounded" pitchFamily="34" charset="0"/>
                <a:cs typeface="Arial" panose="020B0604020202020204" pitchFamily="34" charset="0"/>
              </a:rPr>
              <a:t>. Sau </a:t>
            </a:r>
            <a:r>
              <a:rPr lang="en-US" sz="4000" dirty="0" err="1">
                <a:latin typeface="Arial" panose="020B0604020202020204" pitchFamily="34" charset="0"/>
                <a:ea typeface="Arial-Rounded" pitchFamily="34" charset="0"/>
                <a:cs typeface="Arial" panose="020B0604020202020204" pitchFamily="34" charset="0"/>
              </a:rPr>
              <a:t>đó</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ăn</a:t>
            </a:r>
            <a:r>
              <a:rPr lang="en-US" sz="4000" dirty="0">
                <a:latin typeface="Arial" panose="020B0604020202020204" pitchFamily="34" charset="0"/>
                <a:ea typeface="Arial-Rounded" pitchFamily="34" charset="0"/>
                <a:cs typeface="Arial" panose="020B0604020202020204" pitchFamily="34" charset="0"/>
              </a:rPr>
              <a:t> sáng </a:t>
            </a:r>
            <a:r>
              <a:rPr lang="en-US" sz="4000" dirty="0" err="1">
                <a:latin typeface="Arial" panose="020B0604020202020204" pitchFamily="34" charset="0"/>
                <a:ea typeface="Arial-Rounded" pitchFamily="34" charset="0"/>
                <a:cs typeface="Arial" panose="020B0604020202020204" pitchFamily="34" charset="0"/>
              </a:rPr>
              <a:t>cùng</a:t>
            </a:r>
            <a:r>
              <a:rPr lang="en-US" sz="4000" dirty="0">
                <a:latin typeface="Arial" panose="020B0604020202020204" pitchFamily="34" charset="0"/>
                <a:ea typeface="Arial-Rounded" pitchFamily="34" charset="0"/>
                <a:cs typeface="Arial" panose="020B0604020202020204" pitchFamily="34" charset="0"/>
              </a:rPr>
              <a:t> …... </a:t>
            </a:r>
            <a:r>
              <a:rPr lang="en-US" sz="4000" dirty="0" err="1">
                <a:latin typeface="Arial" panose="020B0604020202020204" pitchFamily="34" charset="0"/>
                <a:ea typeface="Arial-Rounded" pitchFamily="34" charset="0"/>
                <a:cs typeface="Arial" panose="020B0604020202020204" pitchFamily="34" charset="0"/>
              </a:rPr>
              <a:t>Ăn</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xong</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tớ</a:t>
            </a:r>
            <a:r>
              <a:rPr lang="en-US" sz="4000" dirty="0">
                <a:latin typeface="Arial" panose="020B0604020202020204" pitchFamily="34" charset="0"/>
                <a:ea typeface="Arial-Rounded" pitchFamily="34" charset="0"/>
                <a:cs typeface="Arial" panose="020B0604020202020204" pitchFamily="34" charset="0"/>
              </a:rPr>
              <a:t> thay quần </a:t>
            </a:r>
            <a:r>
              <a:rPr lang="en-US" sz="4000" dirty="0" err="1">
                <a:latin typeface="Arial" panose="020B0604020202020204" pitchFamily="34" charset="0"/>
                <a:ea typeface="Arial-Rounded" pitchFamily="34" charset="0"/>
                <a:cs typeface="Arial" panose="020B0604020202020204" pitchFamily="34" charset="0"/>
              </a:rPr>
              <a:t>áo</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và</a:t>
            </a:r>
            <a:r>
              <a:rPr lang="en-US" sz="4000" dirty="0">
                <a:latin typeface="Arial" panose="020B0604020202020204" pitchFamily="34" charset="0"/>
                <a:ea typeface="Arial-Rounded" pitchFamily="34" charset="0"/>
                <a:cs typeface="Arial" panose="020B0604020202020204" pitchFamily="34" charset="0"/>
              </a:rPr>
              <a:t> …….</a:t>
            </a:r>
            <a:r>
              <a:rPr lang="en-US" sz="4000" dirty="0" err="1">
                <a:latin typeface="Arial" panose="020B0604020202020204" pitchFamily="34" charset="0"/>
                <a:ea typeface="Arial-Rounded" pitchFamily="34" charset="0"/>
                <a:cs typeface="Arial" panose="020B0604020202020204" pitchFamily="34" charset="0"/>
              </a:rPr>
              <a:t>tới</a:t>
            </a:r>
            <a:r>
              <a:rPr lang="en-US" sz="4000" dirty="0">
                <a:latin typeface="Arial" panose="020B0604020202020204" pitchFamily="34" charset="0"/>
                <a:ea typeface="Arial-Rounded" pitchFamily="34" charset="0"/>
                <a:cs typeface="Arial" panose="020B0604020202020204" pitchFamily="34" charset="0"/>
              </a:rPr>
              <a:t> trường. </a:t>
            </a:r>
          </a:p>
        </p:txBody>
      </p:sp>
    </p:spTree>
    <p:extLst>
      <p:ext uri="{BB962C8B-B14F-4D97-AF65-F5344CB8AC3E}">
        <p14:creationId xmlns:p14="http://schemas.microsoft.com/office/powerpoint/2010/main" val="1718613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5" name="Rectangle 4"/>
          <p:cNvSpPr/>
          <p:nvPr/>
        </p:nvSpPr>
        <p:spPr>
          <a:xfrm>
            <a:off x="1645234" y="1399259"/>
            <a:ext cx="10343566" cy="4975657"/>
          </a:xfrm>
          <a:prstGeom prst="rect">
            <a:avLst/>
          </a:prstGeom>
          <a:ln w="28575">
            <a:solidFill>
              <a:schemeClr val="tx1"/>
            </a:solidFill>
          </a:ln>
        </p:spPr>
        <p:txBody>
          <a:bodyPr wrap="square">
            <a:spAutoFit/>
          </a:bodyPr>
          <a:lstStyle/>
          <a:p>
            <a:pPr algn="just">
              <a:lnSpc>
                <a:spcPct val="150000"/>
              </a:lnSpc>
            </a:pPr>
            <a:r>
              <a:rPr lang="en-US" sz="32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là</a:t>
            </a:r>
            <a:r>
              <a:rPr lang="en-US" sz="3600" dirty="0">
                <a:solidFill>
                  <a:srgbClr val="002060"/>
                </a:solidFill>
                <a:latin typeface="Arial" panose="020B0604020202020204" pitchFamily="34" charset="0"/>
                <a:ea typeface="Arial-Rounded" pitchFamily="34" charset="0"/>
                <a:cs typeface="Arial" panose="020B0604020202020204" pitchFamily="34" charset="0"/>
              </a:rPr>
              <a:t> ….. </a:t>
            </a:r>
            <a:r>
              <a:rPr lang="en-US" sz="3600" dirty="0" err="1">
                <a:solidFill>
                  <a:srgbClr val="002060"/>
                </a:solidFill>
                <a:latin typeface="Arial" panose="020B0604020202020204" pitchFamily="34" charset="0"/>
                <a:ea typeface="Arial-Rounded" pitchFamily="34" charset="0"/>
                <a:cs typeface="Arial" panose="020B0604020202020204" pitchFamily="34" charset="0"/>
              </a:rPr>
              <a:t>đang</a:t>
            </a:r>
            <a:r>
              <a:rPr lang="en-US" sz="3600" dirty="0">
                <a:solidFill>
                  <a:srgbClr val="002060"/>
                </a:solidFill>
                <a:latin typeface="Arial" panose="020B0604020202020204" pitchFamily="34" charset="0"/>
                <a:ea typeface="Arial-Rounded" pitchFamily="34" charset="0"/>
                <a:cs typeface="Arial" panose="020B0604020202020204" pitchFamily="34" charset="0"/>
              </a:rPr>
              <a:t> học </a:t>
            </a:r>
            <a:r>
              <a:rPr lang="en-US" sz="3600" dirty="0" err="1">
                <a:solidFill>
                  <a:srgbClr val="002060"/>
                </a:solidFill>
                <a:latin typeface="Arial" panose="020B0604020202020204" pitchFamily="34" charset="0"/>
                <a:ea typeface="Arial-Rounded" pitchFamily="34" charset="0"/>
                <a:cs typeface="Arial" panose="020B0604020202020204" pitchFamily="34" charset="0"/>
              </a:rPr>
              <a:t>sinh</a:t>
            </a:r>
            <a:r>
              <a:rPr lang="en-US" sz="3600" dirty="0">
                <a:solidFill>
                  <a:srgbClr val="002060"/>
                </a:solidFill>
                <a:latin typeface="Arial" panose="020B0604020202020204" pitchFamily="34" charset="0"/>
                <a:ea typeface="Arial-Rounded" pitchFamily="34" charset="0"/>
                <a:cs typeface="Arial" panose="020B0604020202020204" pitchFamily="34" charset="0"/>
              </a:rPr>
              <a:t> 2… trường Tiểu </a:t>
            </a:r>
            <a:r>
              <a:rPr lang="en-US" sz="3600" dirty="0" err="1">
                <a:solidFill>
                  <a:srgbClr val="002060"/>
                </a:solidFill>
                <a:latin typeface="Arial" panose="020B0604020202020204" pitchFamily="34" charset="0"/>
                <a:ea typeface="Arial-Rounded" pitchFamily="34" charset="0"/>
                <a:cs typeface="Arial" panose="020B0604020202020204" pitchFamily="34" charset="0"/>
              </a:rPr>
              <a:t>học</a:t>
            </a:r>
            <a:r>
              <a:rPr lang="en-US" sz="3600" dirty="0">
                <a:solidFill>
                  <a:srgbClr val="002060"/>
                </a:solidFill>
                <a:latin typeface="Arial" panose="020B0604020202020204" pitchFamily="34" charset="0"/>
                <a:ea typeface="Arial-Rounded" pitchFamily="34" charset="0"/>
                <a:cs typeface="Arial" panose="020B0604020202020204" pitchFamily="34" charset="0"/>
              </a:rPr>
              <a:t> ……..  </a:t>
            </a:r>
            <a:r>
              <a:rPr lang="en-US" sz="3600" dirty="0" err="1">
                <a:solidFill>
                  <a:srgbClr val="002060"/>
                </a:solidFill>
                <a:latin typeface="Arial" panose="020B0604020202020204" pitchFamily="34" charset="0"/>
                <a:ea typeface="Arial-Rounded" pitchFamily="34" charset="0"/>
                <a:cs typeface="Arial" panose="020B0604020202020204" pitchFamily="34" charset="0"/>
              </a:rPr>
              <a:t>Ngày</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nào</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cũng</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thức</a:t>
            </a:r>
            <a:r>
              <a:rPr lang="en-US" sz="3600" dirty="0">
                <a:solidFill>
                  <a:srgbClr val="002060"/>
                </a:solidFill>
                <a:latin typeface="Arial" panose="020B0604020202020204" pitchFamily="34" charset="0"/>
                <a:ea typeface="Arial-Rounded" pitchFamily="34" charset="0"/>
                <a:cs typeface="Arial" panose="020B0604020202020204" pitchFamily="34" charset="0"/>
              </a:rPr>
              <a:t> dậy </a:t>
            </a:r>
            <a:r>
              <a:rPr lang="en-US" sz="3600" dirty="0" err="1">
                <a:solidFill>
                  <a:srgbClr val="002060"/>
                </a:solidFill>
                <a:latin typeface="Arial" panose="020B0604020202020204" pitchFamily="34" charset="0"/>
                <a:ea typeface="Arial-Rounded" pitchFamily="34" charset="0"/>
                <a:cs typeface="Arial" panose="020B0604020202020204" pitchFamily="34" charset="0"/>
              </a:rPr>
              <a:t>từ</a:t>
            </a:r>
            <a:r>
              <a:rPr lang="en-US" sz="3600" dirty="0">
                <a:solidFill>
                  <a:srgbClr val="002060"/>
                </a:solidFill>
                <a:latin typeface="Arial" panose="020B0604020202020204" pitchFamily="34" charset="0"/>
                <a:ea typeface="Arial-Rounded" pitchFamily="34" charset="0"/>
                <a:cs typeface="Arial" panose="020B0604020202020204" pitchFamily="34" charset="0"/>
              </a:rPr>
              <a:t> …. </a:t>
            </a:r>
            <a:r>
              <a:rPr lang="en-US" sz="3600" dirty="0" err="1">
                <a:solidFill>
                  <a:srgbClr val="002060"/>
                </a:solidFill>
                <a:latin typeface="Arial" panose="020B0604020202020204" pitchFamily="34" charset="0"/>
                <a:ea typeface="Arial-Rounded" pitchFamily="34" charset="0"/>
                <a:cs typeface="Arial" panose="020B0604020202020204" pitchFamily="34" charset="0"/>
              </a:rPr>
              <a:t>giờ</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sáng</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tập</a:t>
            </a:r>
            <a:r>
              <a:rPr lang="en-US" sz="3600" dirty="0">
                <a:solidFill>
                  <a:srgbClr val="002060"/>
                </a:solidFill>
                <a:latin typeface="Arial" panose="020B0604020202020204" pitchFamily="34" charset="0"/>
                <a:ea typeface="Arial-Rounded" pitchFamily="34" charset="0"/>
                <a:cs typeface="Arial" panose="020B0604020202020204" pitchFamily="34" charset="0"/>
              </a:rPr>
              <a:t> thể dục với </a:t>
            </a:r>
            <a:r>
              <a:rPr lang="en-US" sz="3600" dirty="0" err="1">
                <a:solidFill>
                  <a:srgbClr val="002060"/>
                </a:solidFill>
                <a:latin typeface="Arial" panose="020B0604020202020204" pitchFamily="34" charset="0"/>
                <a:ea typeface="Arial-Rounded" pitchFamily="34" charset="0"/>
                <a:cs typeface="Arial" panose="020B0604020202020204" pitchFamily="34" charset="0"/>
              </a:rPr>
              <a:t>mẹ</a:t>
            </a:r>
            <a:r>
              <a:rPr lang="en-US" sz="3600" dirty="0">
                <a:solidFill>
                  <a:srgbClr val="002060"/>
                </a:solidFill>
                <a:latin typeface="Arial" panose="020B0604020202020204" pitchFamily="34" charset="0"/>
                <a:ea typeface="Arial-Rounded" pitchFamily="34" charset="0"/>
                <a:cs typeface="Arial" panose="020B0604020202020204" pitchFamily="34" charset="0"/>
              </a:rPr>
              <a:t> …….. Sau đó, </a:t>
            </a:r>
            <a:r>
              <a:rPr lang="en-US" sz="36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vệ</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sinh</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cá</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nhân</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ăn</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sáng</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cùng</a:t>
            </a:r>
            <a:r>
              <a:rPr lang="en-US" sz="3600" dirty="0">
                <a:solidFill>
                  <a:srgbClr val="002060"/>
                </a:solidFill>
                <a:latin typeface="Arial" panose="020B0604020202020204" pitchFamily="34" charset="0"/>
                <a:ea typeface="Arial-Rounded" pitchFamily="34" charset="0"/>
                <a:cs typeface="Arial" panose="020B0604020202020204" pitchFamily="34" charset="0"/>
              </a:rPr>
              <a:t> ….. </a:t>
            </a:r>
            <a:r>
              <a:rPr lang="en-US" sz="36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xem</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lại</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đồ</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dùng</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trong</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cặp</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sách</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đã</a:t>
            </a:r>
            <a:r>
              <a:rPr lang="en-US" sz="3600" dirty="0">
                <a:solidFill>
                  <a:srgbClr val="002060"/>
                </a:solidFill>
                <a:latin typeface="Arial" panose="020B0604020202020204" pitchFamily="34" charset="0"/>
                <a:ea typeface="Arial-Rounded" pitchFamily="34" charset="0"/>
                <a:cs typeface="Arial" panose="020B0604020202020204" pitchFamily="34" charset="0"/>
              </a:rPr>
              <a:t> …... </a:t>
            </a:r>
            <a:r>
              <a:rPr lang="en-US" sz="3600" dirty="0" err="1">
                <a:solidFill>
                  <a:srgbClr val="002060"/>
                </a:solidFill>
                <a:latin typeface="Arial" panose="020B0604020202020204" pitchFamily="34" charset="0"/>
                <a:ea typeface="Arial-Rounded" pitchFamily="34" charset="0"/>
                <a:cs typeface="Arial" panose="020B0604020202020204" pitchFamily="34" charset="0"/>
              </a:rPr>
              <a:t>Xong</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xuôi</a:t>
            </a:r>
            <a:r>
              <a:rPr lang="en-US" sz="3600" dirty="0">
                <a:solidFill>
                  <a:srgbClr val="002060"/>
                </a:solidFill>
                <a:latin typeface="Arial" panose="020B0604020202020204" pitchFamily="34" charset="0"/>
                <a:ea typeface="Arial-Rounded" pitchFamily="34" charset="0"/>
                <a:cs typeface="Arial" panose="020B0604020202020204" pitchFamily="34" charset="0"/>
              </a:rPr>
              <a:t>, …… </a:t>
            </a:r>
            <a:r>
              <a:rPr lang="en-US" sz="3600" dirty="0" err="1">
                <a:solidFill>
                  <a:srgbClr val="002060"/>
                </a:solidFill>
                <a:latin typeface="Arial" panose="020B0604020202020204" pitchFamily="34" charset="0"/>
                <a:ea typeface="Arial-Rounded" pitchFamily="34" charset="0"/>
                <a:cs typeface="Arial" panose="020B0604020202020204" pitchFamily="34" charset="0"/>
              </a:rPr>
              <a:t>đưa</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mình</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tới</a:t>
            </a:r>
            <a:r>
              <a:rPr lang="en-US" sz="3600" dirty="0">
                <a:solidFill>
                  <a:srgbClr val="002060"/>
                </a:solidFill>
                <a:latin typeface="Arial" panose="020B0604020202020204" pitchFamily="34" charset="0"/>
                <a:ea typeface="Arial-Rounded" pitchFamily="34" charset="0"/>
                <a:cs typeface="Arial" panose="020B0604020202020204" pitchFamily="34" charset="0"/>
              </a:rPr>
              <a:t> </a:t>
            </a:r>
            <a:r>
              <a:rPr lang="en-US" sz="3600" dirty="0" err="1">
                <a:solidFill>
                  <a:srgbClr val="002060"/>
                </a:solidFill>
                <a:latin typeface="Arial" panose="020B0604020202020204" pitchFamily="34" charset="0"/>
                <a:ea typeface="Arial-Rounded" pitchFamily="34" charset="0"/>
                <a:cs typeface="Arial" panose="020B0604020202020204" pitchFamily="34" charset="0"/>
              </a:rPr>
              <a:t>lớp</a:t>
            </a:r>
            <a:r>
              <a:rPr lang="en-US" sz="3600" dirty="0">
                <a:solidFill>
                  <a:srgbClr val="002060"/>
                </a:solidFill>
                <a:latin typeface="Arial" panose="020B0604020202020204" pitchFamily="34" charset="0"/>
                <a:ea typeface="Arial-Rounded" pitchFamily="34" charset="0"/>
                <a:cs typeface="Arial" panose="020B0604020202020204" pitchFamily="34"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928" t="5051" r="5978" b="8133"/>
          <a:stretch/>
        </p:blipFill>
        <p:spPr>
          <a:xfrm>
            <a:off x="0" y="4194629"/>
            <a:ext cx="1458821" cy="2525352"/>
          </a:xfrm>
          <a:prstGeom prst="rect">
            <a:avLst/>
          </a:prstGeom>
        </p:spPr>
      </p:pic>
      <p:sp>
        <p:nvSpPr>
          <p:cNvPr id="7" name="TextBox 6"/>
          <p:cNvSpPr txBox="1"/>
          <p:nvPr/>
        </p:nvSpPr>
        <p:spPr>
          <a:xfrm>
            <a:off x="1086422" y="407242"/>
            <a:ext cx="8882913"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Đoạn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văn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tham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khảo</a:t>
            </a:r>
            <a:r>
              <a:rPr lang="en-US" sz="3200" dirty="0">
                <a:solidFill>
                  <a:srgbClr val="FF0000"/>
                </a:solidFill>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22271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75BC83-C195-45A6-BA36-9FA130BD4C2A}"/>
              </a:ext>
            </a:extLst>
          </p:cNvPr>
          <p:cNvSpPr txBox="1"/>
          <p:nvPr/>
        </p:nvSpPr>
        <p:spPr>
          <a:xfrm>
            <a:off x="623454" y="1633713"/>
            <a:ext cx="11333019" cy="309068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2060"/>
                </a:solidFill>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Viết</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đoạn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văn</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kể</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về</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việc</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em</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đã</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làm</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ở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nhà</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vào</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vở</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lang="en-US" sz="3200" dirty="0">
                <a:latin typeface="Arial" panose="020B0604020202020204" pitchFamily="34" charset="0"/>
                <a:ea typeface="微软雅黑"/>
                <a:cs typeface="Arial" panose="020B0604020202020204" pitchFamily="34" charset="0"/>
              </a:rPr>
              <a:t>ô li</a:t>
            </a:r>
            <a:endPar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tiếng</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Việt</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Bài</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tập</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Lưu</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ý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đầu</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đoạn</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văn</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viết</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lui</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vào</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1 ô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từ</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lề</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Hết</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câu</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dùng</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dấu</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chấm</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Chữ</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cái</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đầu</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câu</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phải</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viết</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r>
              <a:rPr kumimoji="0" lang="en-US" sz="3200" i="0" u="none" strike="noStrike" kern="1200" cap="none" spc="0" normalizeH="0" baseline="0" noProof="0" dirty="0" err="1">
                <a:ln>
                  <a:noFill/>
                </a:ln>
                <a:effectLst/>
                <a:uLnTx/>
                <a:uFillTx/>
                <a:latin typeface="Arial" panose="020B0604020202020204" pitchFamily="34" charset="0"/>
                <a:ea typeface="微软雅黑"/>
                <a:cs typeface="Arial" panose="020B0604020202020204" pitchFamily="34" charset="0"/>
              </a:rPr>
              <a:t>hoa</a:t>
            </a:r>
            <a:r>
              <a:rPr kumimoji="0" lang="en-US" sz="3200" i="0" u="none" strike="noStrike" kern="1200" cap="none" spc="0" normalizeH="0" baseline="0" noProof="0" dirty="0">
                <a:ln>
                  <a:noFill/>
                </a:ln>
                <a:effectLst/>
                <a:uLnTx/>
                <a:uFillTx/>
                <a:latin typeface="Arial" panose="020B0604020202020204" pitchFamily="34" charset="0"/>
                <a:ea typeface="微软雅黑"/>
                <a:cs typeface="Arial" panose="020B0604020202020204" pitchFamily="34" charset="0"/>
              </a:rPr>
              <a:t>. </a:t>
            </a:r>
          </a:p>
        </p:txBody>
      </p:sp>
      <p:sp>
        <p:nvSpPr>
          <p:cNvPr id="3" name="Rectangle 2">
            <a:extLst>
              <a:ext uri="{FF2B5EF4-FFF2-40B4-BE49-F238E27FC236}">
                <a16:creationId xmlns:a16="http://schemas.microsoft.com/office/drawing/2014/main" id="{BAB9E31F-D4BA-488A-8E6C-DC9A07F5473C}"/>
              </a:ext>
            </a:extLst>
          </p:cNvPr>
          <p:cNvSpPr/>
          <p:nvPr/>
        </p:nvSpPr>
        <p:spPr>
          <a:xfrm>
            <a:off x="3305299" y="310274"/>
            <a:ext cx="499957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Dặn</a:t>
            </a:r>
            <a:r>
              <a:rPr kumimoji="0" lang="en-US" sz="5400" b="1" i="0" u="none" strike="noStrike" kern="1200" cap="none" spc="0" normalizeH="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5400" b="1" i="0" u="none" strike="noStrike" kern="1200" cap="none" spc="0" normalizeH="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dò</a:t>
            </a:r>
            <a:endParaRPr kumimoji="0" lang="en-US" sz="54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640573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29828" y="1854523"/>
            <a:ext cx="11357372" cy="27517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effectLst/>
                <a:uLnTx/>
                <a:uFillTx/>
                <a:latin typeface="Times New Roman" pitchFamily="18" charset="0"/>
                <a:ea typeface="+mn-ea"/>
                <a:cs typeface="Times New Roman" pitchFamily="18" charset="0"/>
              </a:rPr>
              <a:t>-</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effectLst/>
                <a:uLnTx/>
                <a:uFillTx/>
                <a:latin typeface="Times New Roman" pitchFamily="18" charset="0"/>
                <a:ea typeface="+mn-ea"/>
                <a:cs typeface="Times New Roman" pitchFamily="18" charset="0"/>
              </a:rPr>
              <a:t>Nói</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effectLst/>
                <a:uLnTx/>
                <a:uFillTx/>
                <a:latin typeface="Times New Roman" pitchFamily="18" charset="0"/>
                <a:ea typeface="+mn-ea"/>
                <a:cs typeface="Times New Roman" pitchFamily="18" charset="0"/>
              </a:rPr>
              <a:t>được</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4000" b="0" i="0" u="none" strike="noStrike" kern="1200" cap="none" spc="0" normalizeH="0" noProof="0" dirty="0" err="1">
                <a:ln>
                  <a:noFill/>
                </a:ln>
                <a:effectLst/>
                <a:uLnTx/>
                <a:uFillTx/>
                <a:latin typeface="Times New Roman" pitchFamily="18" charset="0"/>
                <a:ea typeface="+mn-ea"/>
                <a:cs typeface="Times New Roman" pitchFamily="18" charset="0"/>
              </a:rPr>
              <a:t>các</a:t>
            </a:r>
            <a:r>
              <a:rPr kumimoji="0" lang="en-US" sz="4000" b="0" i="0" u="none" strike="noStrike" kern="1200" cap="none" spc="0" normalizeH="0" noProof="0" dirty="0">
                <a:ln>
                  <a:noFill/>
                </a:ln>
                <a:effectLst/>
                <a:uLnTx/>
                <a:uFillTx/>
                <a:latin typeface="Times New Roman" pitchFamily="18" charset="0"/>
                <a:ea typeface="+mn-ea"/>
                <a:cs typeface="Times New Roman" pitchFamily="18" charset="0"/>
              </a:rPr>
              <a:t> </a:t>
            </a:r>
            <a:r>
              <a:rPr kumimoji="0" lang="en-US" sz="4000" b="0" i="0" u="none" strike="noStrike" kern="1200" cap="none" spc="0" normalizeH="0" noProof="0" dirty="0" err="1">
                <a:ln>
                  <a:noFill/>
                </a:ln>
                <a:effectLst/>
                <a:uLnTx/>
                <a:uFillTx/>
                <a:latin typeface="Times New Roman" pitchFamily="18" charset="0"/>
                <a:ea typeface="+mn-ea"/>
                <a:cs typeface="Times New Roman" pitchFamily="18" charset="0"/>
              </a:rPr>
              <a:t>hoạt</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kumimoji="0" lang="en-US" sz="4000" b="0" i="0" u="none" strike="noStrike" kern="1200" cap="none" spc="0" normalizeH="0" baseline="0" noProof="0" dirty="0" err="1">
                <a:ln>
                  <a:noFill/>
                </a:ln>
                <a:effectLst/>
                <a:uLnTx/>
                <a:uFillTx/>
                <a:latin typeface="Times New Roman" pitchFamily="18" charset="0"/>
                <a:ea typeface="+mn-ea"/>
                <a:cs typeface="Times New Roman" pitchFamily="18" charset="0"/>
              </a:rPr>
              <a:t>bạn</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effectLst/>
                <a:uLnTx/>
                <a:uFillTx/>
                <a:latin typeface="Times New Roman" pitchFamily="18" charset="0"/>
                <a:ea typeface="+mn-ea"/>
                <a:cs typeface="Times New Roman" pitchFamily="18" charset="0"/>
              </a:rPr>
              <a:t>nhỏ</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vi-VN" sz="4000" b="0" i="0" u="none" strike="noStrike" kern="1200" cap="none" spc="0" normalizeH="0" baseline="0" noProof="0" dirty="0">
                <a:ln>
                  <a:noFill/>
                </a:ln>
                <a:effectLst/>
                <a:uLnTx/>
                <a:uFillTx/>
                <a:latin typeface="Times New Roman" pitchFamily="18" charset="0"/>
                <a:ea typeface="+mn-ea"/>
                <a:cs typeface="Times New Roman" pitchFamily="18" charset="0"/>
              </a:rPr>
              <a:t>trong tranh</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effectLst/>
                <a:uLnTx/>
                <a:uFillTx/>
                <a:latin typeface="Times New Roman" pitchFamily="18" charset="0"/>
                <a:ea typeface="+mn-ea"/>
                <a:cs typeface="Times New Roman" pitchFamily="18" charset="0"/>
              </a:rPr>
              <a:t>đã</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4000" b="0" i="0" u="none" strike="noStrike" kern="1200" cap="none" spc="0" normalizeH="0" baseline="0" noProof="0" dirty="0" err="1">
                <a:ln>
                  <a:noFill/>
                </a:ln>
                <a:effectLst/>
                <a:uLnTx/>
                <a:uFillTx/>
                <a:latin typeface="Times New Roman" pitchFamily="18" charset="0"/>
                <a:ea typeface="+mn-ea"/>
                <a:cs typeface="Times New Roman" pitchFamily="18" charset="0"/>
              </a:rPr>
              <a:t>làm</a:t>
            </a:r>
            <a:r>
              <a:rPr kumimoji="0" lang="vi-VN" sz="4000" b="0" i="0" u="none" strike="noStrike" kern="1200" cap="none" spc="0" normalizeH="0" baseline="0" noProof="0" dirty="0">
                <a:ln>
                  <a:noFill/>
                </a:ln>
                <a:effectLst/>
                <a:uLnTx/>
                <a:uFillTx/>
                <a:latin typeface="Times New Roman" pitchFamily="18" charset="0"/>
                <a:ea typeface="+mn-ea"/>
                <a:cs typeface="Times New Roman" pitchFamily="18" charset="0"/>
              </a:rPr>
              <a:t>.</a:t>
            </a:r>
          </a:p>
          <a:p>
            <a:pPr>
              <a:lnSpc>
                <a:spcPct val="150000"/>
              </a:lnSpc>
            </a:pPr>
            <a:r>
              <a:rPr kumimoji="0" lang="vi-VN" sz="4000" b="0" i="0" u="none" strike="noStrike" kern="1200" cap="none" spc="0" normalizeH="0" baseline="0" noProof="0" dirty="0">
                <a:ln>
                  <a:noFill/>
                </a:ln>
                <a:effectLst/>
                <a:uLnTx/>
                <a:uFillTx/>
                <a:latin typeface="Times New Roman" pitchFamily="18" charset="0"/>
                <a:ea typeface="+mn-ea"/>
                <a:cs typeface="Times New Roman" pitchFamily="18" charset="0"/>
              </a:rPr>
              <a:t>-</a:t>
            </a:r>
            <a:r>
              <a:rPr kumimoji="0" lang="en-US" sz="4000" b="0" i="0" u="none" strike="noStrike" kern="1200" cap="none" spc="0" normalizeH="0" baseline="0" noProof="0" dirty="0">
                <a:ln>
                  <a:noFill/>
                </a:ln>
                <a:effectLst/>
                <a:uLnTx/>
                <a:uFillTx/>
                <a:latin typeface="Times New Roman" pitchFamily="18" charset="0"/>
                <a:ea typeface="+mn-ea"/>
                <a:cs typeface="Times New Roman" pitchFamily="18" charset="0"/>
              </a:rPr>
              <a:t>  </a:t>
            </a:r>
            <a:r>
              <a:rPr lang="en-US" sz="4000" dirty="0" err="1">
                <a:latin typeface="Times New Roman" pitchFamily="18" charset="0"/>
                <a:cs typeface="Times New Roman" pitchFamily="18" charset="0"/>
              </a:rPr>
              <a:t>Viết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3 – 4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việc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a:t>
            </a:r>
          </a:p>
        </p:txBody>
      </p:sp>
      <p:sp>
        <p:nvSpPr>
          <p:cNvPr id="2" name="TextBox 1"/>
          <p:cNvSpPr txBox="1"/>
          <p:nvPr/>
        </p:nvSpPr>
        <p:spPr>
          <a:xfrm>
            <a:off x="2313709" y="623455"/>
            <a:ext cx="479367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Yêu cầu cần đạt:</a:t>
            </a:r>
          </a:p>
        </p:txBody>
      </p:sp>
    </p:spTree>
    <p:extLst>
      <p:ext uri="{BB962C8B-B14F-4D97-AF65-F5344CB8AC3E}">
        <p14:creationId xmlns:p14="http://schemas.microsoft.com/office/powerpoint/2010/main" val="376229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AB9E31F-D4BA-488A-8E6C-DC9A07F5473C}"/>
              </a:ext>
            </a:extLst>
          </p:cNvPr>
          <p:cNvSpPr/>
          <p:nvPr/>
        </p:nvSpPr>
        <p:spPr>
          <a:xfrm>
            <a:off x="3131127" y="1828549"/>
            <a:ext cx="4999579"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Khám</a:t>
            </a:r>
            <a:r>
              <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baseline="0" noProof="0" dirty="0" err="1">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phá</a:t>
            </a:r>
            <a:endPar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490913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65" y="15240"/>
            <a:ext cx="12192000" cy="6842760"/>
          </a:xfrm>
          <a:prstGeom prst="rect">
            <a:avLst/>
          </a:prstGeom>
        </p:spPr>
      </p:pic>
      <p:sp>
        <p:nvSpPr>
          <p:cNvPr id="22" name="Rectangle 21"/>
          <p:cNvSpPr/>
          <p:nvPr/>
        </p:nvSpPr>
        <p:spPr>
          <a:xfrm>
            <a:off x="720520" y="3846739"/>
            <a:ext cx="11166679" cy="2677656"/>
          </a:xfrm>
          <a:prstGeom prst="rect">
            <a:avLst/>
          </a:prstGeom>
        </p:spPr>
        <p:txBody>
          <a:bodyPr wrap="square">
            <a:spAutoFit/>
          </a:bodyPr>
          <a:lstStyle/>
          <a:p>
            <a:pPr algn="just">
              <a:lnSpc>
                <a:spcPct val="150000"/>
              </a:lnSpc>
            </a:pPr>
            <a:r>
              <a:rPr lang="en-US" sz="2800" b="1" dirty="0">
                <a:solidFill>
                  <a:srgbClr val="FF0000"/>
                </a:solidFill>
                <a:latin typeface="Times New Roman" panose="02020603050405020304" pitchFamily="18" charset="0"/>
                <a:ea typeface="Arial-Rounded" pitchFamily="34" charset="0"/>
                <a:cs typeface="Times New Roman" panose="02020603050405020304" pitchFamily="18" charset="0"/>
              </a:rPr>
              <a:t>G: </a:t>
            </a:r>
          </a:p>
          <a:p>
            <a:pPr algn="just">
              <a:lnSpc>
                <a:spcPct val="150000"/>
              </a:lnSpc>
            </a:pPr>
            <a:r>
              <a:rPr lang="en-US" sz="2800" dirty="0">
                <a:latin typeface="Arial" panose="020B0604020202020204" pitchFamily="34" charset="0"/>
                <a:ea typeface="Arial-Rounded" pitchFamily="34" charset="0"/>
                <a:cs typeface="Arial" panose="020B0604020202020204" pitchFamily="34" charset="0"/>
              </a:rPr>
              <a:t>- Bạn nhỏ làm những việc gì?</a:t>
            </a:r>
          </a:p>
          <a:p>
            <a:pPr algn="just">
              <a:lnSpc>
                <a:spcPct val="150000"/>
              </a:lnSpc>
            </a:pPr>
            <a:r>
              <a:rPr lang="en-US" sz="2800" dirty="0">
                <a:latin typeface="Arial" panose="020B0604020202020204" pitchFamily="34" charset="0"/>
                <a:ea typeface="Arial-Rounded" pitchFamily="34" charset="0"/>
                <a:cs typeface="Arial" panose="020B0604020202020204" pitchFamily="34" charset="0"/>
              </a:rPr>
              <a:t>- Theo em, bạn nhỏ làm những việc đó trong thời gian nào?</a:t>
            </a:r>
          </a:p>
          <a:p>
            <a:pPr algn="just">
              <a:lnSpc>
                <a:spcPct val="150000"/>
              </a:lnSpc>
            </a:pPr>
            <a:r>
              <a:rPr lang="en-US" sz="2800" dirty="0">
                <a:latin typeface="Arial" panose="020B0604020202020204" pitchFamily="34" charset="0"/>
                <a:ea typeface="Arial-Rounded" pitchFamily="34" charset="0"/>
                <a:cs typeface="Arial" panose="020B0604020202020204" pitchFamily="34" charset="0"/>
              </a:rPr>
              <a:t>- Còn em, trước khi đi học, em thường tự làm những việc gì?</a:t>
            </a:r>
          </a:p>
        </p:txBody>
      </p:sp>
      <p:sp>
        <p:nvSpPr>
          <p:cNvPr id="17" name="TextBox 16"/>
          <p:cNvSpPr txBox="1"/>
          <p:nvPr/>
        </p:nvSpPr>
        <p:spPr>
          <a:xfrm>
            <a:off x="364883" y="190659"/>
            <a:ext cx="10552925" cy="707886"/>
          </a:xfrm>
          <a:prstGeom prst="rect">
            <a:avLst/>
          </a:prstGeom>
          <a:noFill/>
        </p:spPr>
        <p:txBody>
          <a:bodyPr wrap="square" rtlCol="0">
            <a:spAutoFit/>
          </a:bodyPr>
          <a:lstStyle/>
          <a:p>
            <a:r>
              <a:rPr lang="en-US" sz="3000" b="1" dirty="0">
                <a:solidFill>
                  <a:srgbClr val="00B050"/>
                </a:solidFill>
                <a:latin typeface="Arial-Rounded" pitchFamily="34" charset="0"/>
                <a:ea typeface="Arial-Rounded" pitchFamily="34" charset="0"/>
                <a:cs typeface="Arial-Rounded" pitchFamily="34" charset="0"/>
              </a:rPr>
              <a:t> </a:t>
            </a:r>
            <a:r>
              <a:rPr lang="en-US" sz="4000" b="1" dirty="0">
                <a:solidFill>
                  <a:srgbClr val="FF0000"/>
                </a:solidFill>
                <a:latin typeface="Times New Roman" panose="02020603050405020304" pitchFamily="18" charset="0"/>
                <a:ea typeface="Arial-Rounded" pitchFamily="34" charset="0"/>
                <a:cs typeface="Times New Roman" panose="02020603050405020304" pitchFamily="18" charset="0"/>
              </a:rPr>
              <a:t>1. </a:t>
            </a:r>
            <a:r>
              <a:rPr lang="en-US" sz="4000" dirty="0" err="1">
                <a:latin typeface="Times New Roman" pitchFamily="18" charset="0"/>
                <a:ea typeface="Arial-Rounded" pitchFamily="34" charset="0"/>
                <a:cs typeface="Times New Roman" pitchFamily="18" charset="0"/>
              </a:rPr>
              <a:t>Nói</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về</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các</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hoạt</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động</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của</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bạn</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nhỏ</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trong</a:t>
            </a:r>
            <a:r>
              <a:rPr lang="en-US" sz="4000" dirty="0">
                <a:latin typeface="Times New Roman" pitchFamily="18" charset="0"/>
                <a:ea typeface="Arial-Rounded" pitchFamily="34" charset="0"/>
                <a:cs typeface="Times New Roman" pitchFamily="18" charset="0"/>
              </a:rPr>
              <a:t> </a:t>
            </a:r>
            <a:r>
              <a:rPr lang="en-US" sz="4000" dirty="0" err="1">
                <a:latin typeface="Times New Roman" pitchFamily="18" charset="0"/>
                <a:ea typeface="Arial-Rounded" pitchFamily="34" charset="0"/>
                <a:cs typeface="Times New Roman" pitchFamily="18" charset="0"/>
              </a:rPr>
              <a:t>tranh</a:t>
            </a:r>
            <a:r>
              <a:rPr lang="en-US" sz="4000" dirty="0">
                <a:latin typeface="Times New Roman" pitchFamily="18" charset="0"/>
                <a:ea typeface="Arial-Rounded" pitchFamily="34" charset="0"/>
                <a:cs typeface="Times New Roman" pitchFamily="18" charset="0"/>
              </a:rPr>
              <a:t>.</a:t>
            </a:r>
            <a:endParaRPr lang="vi-VN" sz="4000" dirty="0">
              <a:latin typeface="Times New Roman" pitchFamily="18" charset="0"/>
              <a:ea typeface="Arial-Rounded" pitchFamily="34" charset="0"/>
              <a:cs typeface="Times New Roman" pitchFamily="18" charset="0"/>
            </a:endParaRPr>
          </a:p>
        </p:txBody>
      </p:sp>
      <p:pic>
        <p:nvPicPr>
          <p:cNvPr id="23" name="Picture 22" descr="A picture containing text, vector graphics&#10;&#10;Description automatically generated">
            <a:extLst>
              <a:ext uri="{FF2B5EF4-FFF2-40B4-BE49-F238E27FC236}">
                <a16:creationId xmlns:a16="http://schemas.microsoft.com/office/drawing/2014/main" id="{0CCAE809-2CD8-4841-8700-6149115CE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4120" y="1197129"/>
            <a:ext cx="2912415" cy="2602152"/>
          </a:xfrm>
          <a:prstGeom prst="rect">
            <a:avLst/>
          </a:prstGeom>
        </p:spPr>
      </p:pic>
      <p:pic>
        <p:nvPicPr>
          <p:cNvPr id="28" name="Picture 27" descr="A picture containing toy, doll&#10;&#10;Description automatically generated">
            <a:extLst>
              <a:ext uri="{FF2B5EF4-FFF2-40B4-BE49-F238E27FC236}">
                <a16:creationId xmlns:a16="http://schemas.microsoft.com/office/drawing/2014/main" id="{32B0D356-D4B0-460D-B868-3AFCA9F10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172" y="1232150"/>
            <a:ext cx="2912415" cy="2912415"/>
          </a:xfrm>
          <a:prstGeom prst="rect">
            <a:avLst/>
          </a:prstGeom>
        </p:spPr>
      </p:pic>
      <p:pic>
        <p:nvPicPr>
          <p:cNvPr id="29" name="Picture 28" descr="A picture containing toy, doll&#10;&#10;Description automatically generated">
            <a:extLst>
              <a:ext uri="{FF2B5EF4-FFF2-40B4-BE49-F238E27FC236}">
                <a16:creationId xmlns:a16="http://schemas.microsoft.com/office/drawing/2014/main" id="{0CB2086A-3CF7-49A1-B76A-206D832D0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341" y="1232150"/>
            <a:ext cx="2722005" cy="2722005"/>
          </a:xfrm>
          <a:prstGeom prst="rect">
            <a:avLst/>
          </a:prstGeom>
        </p:spPr>
      </p:pic>
      <p:pic>
        <p:nvPicPr>
          <p:cNvPr id="30" name="Picture 29" descr="A picture containing wall, bedroom&#10;&#10;Description automatically generated">
            <a:extLst>
              <a:ext uri="{FF2B5EF4-FFF2-40B4-BE49-F238E27FC236}">
                <a16:creationId xmlns:a16="http://schemas.microsoft.com/office/drawing/2014/main" id="{8AED9DF7-DDDF-4894-BFC6-DCABEBB311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05" y="1232150"/>
            <a:ext cx="2567130" cy="2567130"/>
          </a:xfrm>
          <a:prstGeom prst="rect">
            <a:avLst/>
          </a:prstGeom>
        </p:spPr>
      </p:pic>
      <p:sp>
        <p:nvSpPr>
          <p:cNvPr id="15" name="Oval 14"/>
          <p:cNvSpPr/>
          <p:nvPr/>
        </p:nvSpPr>
        <p:spPr>
          <a:xfrm>
            <a:off x="223290" y="1184691"/>
            <a:ext cx="370819" cy="3518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1</a:t>
            </a:r>
          </a:p>
        </p:txBody>
      </p:sp>
      <p:sp>
        <p:nvSpPr>
          <p:cNvPr id="16" name="Oval 15"/>
          <p:cNvSpPr/>
          <p:nvPr/>
        </p:nvSpPr>
        <p:spPr>
          <a:xfrm>
            <a:off x="2919821" y="1232198"/>
            <a:ext cx="370819" cy="3518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2</a:t>
            </a:r>
          </a:p>
        </p:txBody>
      </p:sp>
      <p:sp>
        <p:nvSpPr>
          <p:cNvPr id="19" name="Oval 18"/>
          <p:cNvSpPr/>
          <p:nvPr/>
        </p:nvSpPr>
        <p:spPr>
          <a:xfrm>
            <a:off x="5969407" y="1232150"/>
            <a:ext cx="370819" cy="3518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3</a:t>
            </a:r>
          </a:p>
        </p:txBody>
      </p:sp>
      <p:sp>
        <p:nvSpPr>
          <p:cNvPr id="20" name="Oval 19"/>
          <p:cNvSpPr/>
          <p:nvPr/>
        </p:nvSpPr>
        <p:spPr>
          <a:xfrm>
            <a:off x="9185701" y="1197129"/>
            <a:ext cx="370819" cy="35184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Arial-Rounded" panose="020B0500000000000000" pitchFamily="34" charset="0"/>
                <a:cs typeface="Arial" panose="020B0604020202020204" pitchFamily="34" charset="0"/>
              </a:rPr>
              <a:t>4</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4ED4BBAC-D5E2-9053-C613-278B600BC8B9}"/>
                  </a:ext>
                </a:extLst>
              </p14:cNvPr>
              <p14:cNvContentPartPr/>
              <p14:nvPr/>
            </p14:nvContentPartPr>
            <p14:xfrm>
              <a:off x="6934320" y="3841920"/>
              <a:ext cx="648000" cy="3009960"/>
            </p14:xfrm>
          </p:contentPart>
        </mc:Choice>
        <mc:Fallback>
          <p:pic>
            <p:nvPicPr>
              <p:cNvPr id="2" name="Ink 1">
                <a:extLst>
                  <a:ext uri="{FF2B5EF4-FFF2-40B4-BE49-F238E27FC236}">
                    <a16:creationId xmlns:a16="http://schemas.microsoft.com/office/drawing/2014/main" id="{4ED4BBAC-D5E2-9053-C613-278B600BC8B9}"/>
                  </a:ext>
                </a:extLst>
              </p:cNvPr>
              <p:cNvPicPr/>
              <p:nvPr/>
            </p:nvPicPr>
            <p:blipFill>
              <a:blip r:embed="rId8"/>
              <a:stretch>
                <a:fillRect/>
              </a:stretch>
            </p:blipFill>
            <p:spPr>
              <a:xfrm>
                <a:off x="6924960" y="3832560"/>
                <a:ext cx="666720" cy="3028680"/>
              </a:xfrm>
              <a:prstGeom prst="rect">
                <a:avLst/>
              </a:prstGeom>
            </p:spPr>
          </p:pic>
        </mc:Fallback>
      </mc:AlternateContent>
    </p:spTree>
    <p:extLst>
      <p:ext uri="{BB962C8B-B14F-4D97-AF65-F5344CB8AC3E}">
        <p14:creationId xmlns:p14="http://schemas.microsoft.com/office/powerpoint/2010/main" val="14189950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500"/>
                                        <p:tgtEl>
                                          <p:spTgt spid="2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barn(inVertical)">
                                      <p:cBhvr>
                                        <p:cTn id="43" dur="500"/>
                                        <p:tgtEl>
                                          <p:spTgt spid="2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xEl>
                                              <p:pRg st="2" end="2"/>
                                            </p:txEl>
                                          </p:spTgt>
                                        </p:tgtEl>
                                        <p:attrNameLst>
                                          <p:attrName>style.visibility</p:attrName>
                                        </p:attrNameLst>
                                      </p:cBhvr>
                                      <p:to>
                                        <p:strVal val="visible"/>
                                      </p:to>
                                    </p:set>
                                    <p:animEffect transition="in" filter="barn(inVertical)">
                                      <p:cBhvr>
                                        <p:cTn id="48" dur="500"/>
                                        <p:tgtEl>
                                          <p:spTgt spid="22">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2">
                                            <p:txEl>
                                              <p:pRg st="3" end="3"/>
                                            </p:txEl>
                                          </p:spTgt>
                                        </p:tgtEl>
                                        <p:attrNameLst>
                                          <p:attrName>style.visibility</p:attrName>
                                        </p:attrNameLst>
                                      </p:cBhvr>
                                      <p:to>
                                        <p:strVal val="visible"/>
                                      </p:to>
                                    </p:set>
                                    <p:animEffect transition="in" filter="barn(inVertical)">
                                      <p:cBhvr>
                                        <p:cTn id="53"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animBg="1"/>
      <p:bldP spid="16"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5" name="Cloud Callout 24">
            <a:extLst>
              <a:ext uri="{FF2B5EF4-FFF2-40B4-BE49-F238E27FC236}">
                <a16:creationId xmlns:a16="http://schemas.microsoft.com/office/drawing/2014/main" id="{809C85CB-E760-4AB3-8FA9-0BDAA23E5DE8}"/>
              </a:ext>
            </a:extLst>
          </p:cNvPr>
          <p:cNvSpPr/>
          <p:nvPr/>
        </p:nvSpPr>
        <p:spPr>
          <a:xfrm>
            <a:off x="276198" y="3429000"/>
            <a:ext cx="3501323" cy="1180586"/>
          </a:xfrm>
          <a:prstGeom prst="cloudCallout">
            <a:avLst>
              <a:gd name="adj1" fmla="val -18002"/>
              <a:gd name="adj2" fmla="val 81819"/>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D1041A8D-B81B-4EC0-8443-1E6348075DD8}"/>
              </a:ext>
            </a:extLst>
          </p:cNvPr>
          <p:cNvSpPr txBox="1"/>
          <p:nvPr/>
        </p:nvSpPr>
        <p:spPr>
          <a:xfrm>
            <a:off x="-724389" y="3230048"/>
            <a:ext cx="5791609" cy="954107"/>
          </a:xfrm>
          <a:prstGeom prst="rect">
            <a:avLst/>
          </a:prstGeom>
          <a:noFill/>
          <a:ln>
            <a:noFill/>
          </a:ln>
        </p:spPr>
        <p:txBody>
          <a:bodyPr wrap="square" rtlCol="0">
            <a:spAutoFit/>
          </a:bodyPr>
          <a:lstStyle/>
          <a:p>
            <a:pPr algn="ctr"/>
            <a:endParaRPr lang="en-US" sz="2800" dirty="0">
              <a:solidFill>
                <a:srgbClr val="FF0000"/>
              </a:solidFill>
              <a:latin typeface="Arial-Rounded" pitchFamily="34" charset="0"/>
              <a:ea typeface="Arial-Rounded" pitchFamily="34" charset="0"/>
              <a:cs typeface="Arial-Rounded" pitchFamily="34" charset="0"/>
            </a:endParaRPr>
          </a:p>
          <a:p>
            <a:pPr algn="ctr"/>
            <a:r>
              <a:rPr lang="en-US" sz="2800" dirty="0" err="1">
                <a:solidFill>
                  <a:srgbClr val="FF0000"/>
                </a:solidFill>
                <a:latin typeface="Times New Roman" pitchFamily="18" charset="0"/>
                <a:ea typeface="Arial-Rounded" pitchFamily="34" charset="0"/>
                <a:cs typeface="Times New Roman" pitchFamily="18" charset="0"/>
              </a:rPr>
              <a:t>Cùng</a:t>
            </a:r>
            <a:r>
              <a:rPr lang="en-US" sz="2800" dirty="0">
                <a:solidFill>
                  <a:srgbClr val="FF0000"/>
                </a:solidFill>
                <a:latin typeface="Times New Roman" pitchFamily="18" charset="0"/>
                <a:ea typeface="Arial-Rounded" pitchFamily="34" charset="0"/>
                <a:cs typeface="Times New Roman" pitchFamily="18" charset="0"/>
              </a:rPr>
              <a:t> </a:t>
            </a:r>
            <a:r>
              <a:rPr lang="en-US" sz="2800" dirty="0" err="1">
                <a:solidFill>
                  <a:srgbClr val="FF0000"/>
                </a:solidFill>
                <a:latin typeface="Times New Roman" pitchFamily="18" charset="0"/>
                <a:ea typeface="Arial-Rounded" pitchFamily="34" charset="0"/>
                <a:cs typeface="Times New Roman" pitchFamily="18" charset="0"/>
              </a:rPr>
              <a:t>suy</a:t>
            </a:r>
            <a:r>
              <a:rPr lang="en-US" sz="2800" dirty="0">
                <a:solidFill>
                  <a:srgbClr val="FF0000"/>
                </a:solidFill>
                <a:latin typeface="Times New Roman" pitchFamily="18" charset="0"/>
                <a:ea typeface="Arial-Rounded" pitchFamily="34" charset="0"/>
                <a:cs typeface="Times New Roman" pitchFamily="18" charset="0"/>
              </a:rPr>
              <a:t> </a:t>
            </a:r>
            <a:r>
              <a:rPr lang="en-US" sz="2800" dirty="0" err="1">
                <a:solidFill>
                  <a:srgbClr val="FF0000"/>
                </a:solidFill>
                <a:latin typeface="Times New Roman" pitchFamily="18" charset="0"/>
                <a:ea typeface="Arial-Rounded" pitchFamily="34" charset="0"/>
                <a:cs typeface="Times New Roman" pitchFamily="18" charset="0"/>
              </a:rPr>
              <a:t>nghĩ</a:t>
            </a:r>
            <a:r>
              <a:rPr lang="en-US" sz="2800" dirty="0">
                <a:solidFill>
                  <a:srgbClr val="FF0000"/>
                </a:solidFill>
                <a:latin typeface="Times New Roman" pitchFamily="18" charset="0"/>
                <a:ea typeface="Arial-Rounded" pitchFamily="34" charset="0"/>
                <a:cs typeface="Times New Roman" pitchFamily="18" charset="0"/>
              </a:rPr>
              <a:t> </a:t>
            </a:r>
            <a:r>
              <a:rPr lang="en-US" sz="2800" dirty="0" err="1">
                <a:solidFill>
                  <a:srgbClr val="FF0000"/>
                </a:solidFill>
                <a:latin typeface="Times New Roman" pitchFamily="18" charset="0"/>
                <a:ea typeface="Arial-Rounded" pitchFamily="34" charset="0"/>
                <a:cs typeface="Times New Roman" pitchFamily="18" charset="0"/>
              </a:rPr>
              <a:t>nào</a:t>
            </a:r>
            <a:r>
              <a:rPr lang="en-US" sz="2800" dirty="0">
                <a:solidFill>
                  <a:srgbClr val="FF0000"/>
                </a:solidFill>
                <a:latin typeface="Times New Roman" pitchFamily="18" charset="0"/>
                <a:ea typeface="Arial-Rounded" pitchFamily="34" charset="0"/>
                <a:cs typeface="Times New Roman" pitchFamily="18" charset="0"/>
              </a:rPr>
              <a:t>!</a:t>
            </a:r>
          </a:p>
        </p:txBody>
      </p:sp>
      <p:pic>
        <p:nvPicPr>
          <p:cNvPr id="7" name="Picture 6">
            <a:extLst>
              <a:ext uri="{FF2B5EF4-FFF2-40B4-BE49-F238E27FC236}">
                <a16:creationId xmlns:a16="http://schemas.microsoft.com/office/drawing/2014/main" id="{560F6F5D-7BDE-468B-AA06-277979491FC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33735" y="4712830"/>
            <a:ext cx="3646365" cy="2090273"/>
          </a:xfrm>
          <a:prstGeom prst="rect">
            <a:avLst/>
          </a:prstGeom>
        </p:spPr>
      </p:pic>
      <p:pic>
        <p:nvPicPr>
          <p:cNvPr id="8" name="Picture 7">
            <a:extLst>
              <a:ext uri="{FF2B5EF4-FFF2-40B4-BE49-F238E27FC236}">
                <a16:creationId xmlns:a16="http://schemas.microsoft.com/office/drawing/2014/main" id="{3C244FE4-CBF5-4A3F-91B2-6B3FA341D76B}"/>
              </a:ext>
            </a:extLst>
          </p:cNvPr>
          <p:cNvPicPr>
            <a:picLocks noChangeAspect="1"/>
          </p:cNvPicPr>
          <p:nvPr/>
        </p:nvPicPr>
        <p:blipFill>
          <a:blip r:embed="rId5"/>
          <a:stretch>
            <a:fillRect/>
          </a:stretch>
        </p:blipFill>
        <p:spPr>
          <a:xfrm>
            <a:off x="5286375" y="36055"/>
            <a:ext cx="6905625" cy="4676775"/>
          </a:xfrm>
          <a:prstGeom prst="rect">
            <a:avLst/>
          </a:prstGeom>
        </p:spPr>
      </p:pic>
      <p:sp>
        <p:nvSpPr>
          <p:cNvPr id="10" name="Rectangle 9">
            <a:extLst>
              <a:ext uri="{FF2B5EF4-FFF2-40B4-BE49-F238E27FC236}">
                <a16:creationId xmlns:a16="http://schemas.microsoft.com/office/drawing/2014/main" id="{709B3BC8-5F80-497E-A4D3-0A3D65B18593}"/>
              </a:ext>
            </a:extLst>
          </p:cNvPr>
          <p:cNvSpPr/>
          <p:nvPr/>
        </p:nvSpPr>
        <p:spPr>
          <a:xfrm>
            <a:off x="3498331" y="5048777"/>
            <a:ext cx="8460308" cy="1754326"/>
          </a:xfrm>
          <a:prstGeom prst="rect">
            <a:avLst/>
          </a:prstGeom>
        </p:spPr>
        <p:txBody>
          <a:bodyPr wrap="square">
            <a:spAutoFit/>
          </a:bodyPr>
          <a:lstStyle/>
          <a:p>
            <a:pPr algn="just">
              <a:lnSpc>
                <a:spcPct val="150000"/>
              </a:lnSpc>
            </a:pPr>
            <a:r>
              <a:rPr lang="en-US" sz="2400" b="1" dirty="0">
                <a:solidFill>
                  <a:srgbClr val="002060"/>
                </a:solidFill>
                <a:latin typeface="Arial-Rounded" pitchFamily="34" charset="0"/>
                <a:ea typeface="Arial-Rounded" pitchFamily="34" charset="0"/>
                <a:cs typeface="Arial-Rounded" pitchFamily="34" charset="0"/>
              </a:rPr>
              <a:t>- </a:t>
            </a:r>
            <a:r>
              <a:rPr lang="en-US" sz="2400" dirty="0">
                <a:latin typeface="Arial" panose="020B0604020202020204" pitchFamily="34" charset="0"/>
                <a:ea typeface="Arial-Rounded" pitchFamily="34" charset="0"/>
                <a:cs typeface="Arial" panose="020B0604020202020204" pitchFamily="34" charset="0"/>
              </a:rPr>
              <a:t>Bạn nhỏ làm những việc gì?</a:t>
            </a:r>
          </a:p>
          <a:p>
            <a:pPr algn="just">
              <a:lnSpc>
                <a:spcPct val="150000"/>
              </a:lnSpc>
            </a:pPr>
            <a:r>
              <a:rPr lang="en-US" sz="2400" dirty="0">
                <a:latin typeface="Arial" panose="020B0604020202020204" pitchFamily="34" charset="0"/>
                <a:ea typeface="Arial-Rounded" pitchFamily="34" charset="0"/>
                <a:cs typeface="Arial" panose="020B0604020202020204" pitchFamily="34" charset="0"/>
              </a:rPr>
              <a:t>- Theo em, bạn nhỏ làm những việc đó trong thời gian nào?</a:t>
            </a:r>
          </a:p>
          <a:p>
            <a:pPr algn="just">
              <a:lnSpc>
                <a:spcPct val="150000"/>
              </a:lnSpc>
            </a:pPr>
            <a:r>
              <a:rPr lang="en-US" sz="2400" dirty="0">
                <a:latin typeface="Arial" panose="020B0604020202020204" pitchFamily="34" charset="0"/>
                <a:ea typeface="Arial-Rounded" pitchFamily="34" charset="0"/>
                <a:cs typeface="Arial" panose="020B0604020202020204" pitchFamily="34" charset="0"/>
              </a:rPr>
              <a:t>- Còn em, trước khi đi học, em thường tự làm những việc gì?</a:t>
            </a:r>
          </a:p>
        </p:txBody>
      </p:sp>
    </p:spTree>
    <p:extLst>
      <p:ext uri="{BB962C8B-B14F-4D97-AF65-F5344CB8AC3E}">
        <p14:creationId xmlns:p14="http://schemas.microsoft.com/office/powerpoint/2010/main" val="348798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22" name="Rectangle 21"/>
          <p:cNvSpPr/>
          <p:nvPr/>
        </p:nvSpPr>
        <p:spPr>
          <a:xfrm>
            <a:off x="1928918" y="4749744"/>
            <a:ext cx="2705475" cy="523220"/>
          </a:xfrm>
          <a:prstGeom prst="rect">
            <a:avLst/>
          </a:prstGeom>
        </p:spPr>
        <p:txBody>
          <a:bodyPr wrap="square">
            <a:spAutoFit/>
          </a:bodyPr>
          <a:lstStyle/>
          <a:p>
            <a:pPr algn="just"/>
            <a:r>
              <a:rPr lang="en-US" sz="2800" dirty="0">
                <a:latin typeface="Arial" panose="020B0604020202020204" pitchFamily="34" charset="0"/>
                <a:ea typeface="Arial-Rounded" pitchFamily="34" charset="0"/>
                <a:cs typeface="Arial" panose="020B0604020202020204" pitchFamily="34" charset="0"/>
              </a:rPr>
              <a:t>- </a:t>
            </a:r>
            <a:r>
              <a:rPr lang="en-US" sz="2800" dirty="0" err="1">
                <a:latin typeface="Arial" panose="020B0604020202020204" pitchFamily="34" charset="0"/>
                <a:ea typeface="Arial-Rounded" pitchFamily="34" charset="0"/>
                <a:cs typeface="Arial" panose="020B0604020202020204" pitchFamily="34" charset="0"/>
              </a:rPr>
              <a:t>Tranh</a:t>
            </a:r>
            <a:r>
              <a:rPr lang="en-US" sz="2800" dirty="0">
                <a:latin typeface="Arial" panose="020B0604020202020204" pitchFamily="34" charset="0"/>
                <a:ea typeface="Arial-Rounded" pitchFamily="34" charset="0"/>
                <a:cs typeface="Arial" panose="020B0604020202020204" pitchFamily="34" charset="0"/>
              </a:rPr>
              <a:t> vẽ gì?</a:t>
            </a:r>
          </a:p>
        </p:txBody>
      </p:sp>
      <p:sp>
        <p:nvSpPr>
          <p:cNvPr id="15" name="Rectangle 14"/>
          <p:cNvSpPr/>
          <p:nvPr/>
        </p:nvSpPr>
        <p:spPr>
          <a:xfrm>
            <a:off x="1928918" y="5399142"/>
            <a:ext cx="7034973" cy="523220"/>
          </a:xfrm>
          <a:prstGeom prst="rect">
            <a:avLst/>
          </a:prstGeom>
        </p:spPr>
        <p:txBody>
          <a:bodyPr wrap="square">
            <a:spAutoFit/>
          </a:bodyPr>
          <a:lstStyle/>
          <a:p>
            <a:pPr algn="just"/>
            <a:r>
              <a:rPr lang="en-US" sz="2800" dirty="0" err="1">
                <a:solidFill>
                  <a:srgbClr val="000099"/>
                </a:solidFill>
                <a:latin typeface="Arial" panose="020B0604020202020204" pitchFamily="34" charset="0"/>
                <a:ea typeface="Arial-Rounded" pitchFamily="34" charset="0"/>
                <a:cs typeface="Arial" panose="020B0604020202020204" pitchFamily="34" charset="0"/>
              </a:rPr>
              <a:t>Buổi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sáng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Dũng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vươn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vai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thức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dậy</a:t>
            </a:r>
            <a:r>
              <a:rPr lang="en-US" sz="2800" dirty="0">
                <a:solidFill>
                  <a:srgbClr val="000099"/>
                </a:solidFill>
                <a:latin typeface="Arial" panose="020B0604020202020204" pitchFamily="34" charset="0"/>
                <a:ea typeface="Arial-Rounded" pitchFamily="34" charset="0"/>
                <a:cs typeface="Arial" panose="020B0604020202020204" pitchFamily="34" charset="0"/>
              </a:rPr>
              <a:t>.</a:t>
            </a:r>
          </a:p>
        </p:txBody>
      </p:sp>
      <p:pic>
        <p:nvPicPr>
          <p:cNvPr id="11" name="Picture 10" descr="A picture containing wall, bedroom&#10;&#10;Description automatically generated">
            <a:extLst>
              <a:ext uri="{FF2B5EF4-FFF2-40B4-BE49-F238E27FC236}">
                <a16:creationId xmlns:a16="http://schemas.microsoft.com/office/drawing/2014/main" id="{4A19F760-F695-476F-B559-BF5B1BBC72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008" y="123447"/>
            <a:ext cx="4807572" cy="4328632"/>
          </a:xfrm>
          <a:prstGeom prst="rect">
            <a:avLst/>
          </a:prstGeom>
        </p:spPr>
      </p:pic>
      <p:sp>
        <p:nvSpPr>
          <p:cNvPr id="10" name="Oval 9"/>
          <p:cNvSpPr/>
          <p:nvPr/>
        </p:nvSpPr>
        <p:spPr>
          <a:xfrm>
            <a:off x="3832008" y="117127"/>
            <a:ext cx="580274" cy="630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Arial-Rounded" panose="020B0500000000000000" pitchFamily="34" charset="0"/>
                <a:cs typeface="Arial" panose="020B0604020202020204" pitchFamily="34" charset="0"/>
              </a:rPr>
              <a:t>1</a:t>
            </a:r>
          </a:p>
        </p:txBody>
      </p:sp>
    </p:spTree>
    <p:extLst>
      <p:ext uri="{BB962C8B-B14F-4D97-AF65-F5344CB8AC3E}">
        <p14:creationId xmlns:p14="http://schemas.microsoft.com/office/powerpoint/2010/main" val="39409493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pic>
        <p:nvPicPr>
          <p:cNvPr id="11" name="Picture 10" descr="A picture containing toy, doll&#10;&#10;Description automatically generated">
            <a:extLst>
              <a:ext uri="{FF2B5EF4-FFF2-40B4-BE49-F238E27FC236}">
                <a16:creationId xmlns:a16="http://schemas.microsoft.com/office/drawing/2014/main" id="{49A21492-D296-4A24-8A9D-B0C69300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84" y="0"/>
            <a:ext cx="4259516" cy="4043580"/>
          </a:xfrm>
          <a:prstGeom prst="rect">
            <a:avLst/>
          </a:prstGeom>
        </p:spPr>
      </p:pic>
      <p:sp>
        <p:nvSpPr>
          <p:cNvPr id="15" name="Rectangle 14"/>
          <p:cNvSpPr/>
          <p:nvPr/>
        </p:nvSpPr>
        <p:spPr>
          <a:xfrm>
            <a:off x="681911" y="3965213"/>
            <a:ext cx="5201932"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   </a:t>
            </a:r>
            <a:r>
              <a:rPr lang="en-US" sz="2800" dirty="0">
                <a:latin typeface="Arial" panose="020B0604020202020204" pitchFamily="34" charset="0"/>
                <a:ea typeface="Arial-Rounded" pitchFamily="34" charset="0"/>
                <a:cs typeface="Arial" panose="020B0604020202020204" pitchFamily="34" charset="0"/>
              </a:rPr>
              <a:t>- </a:t>
            </a:r>
            <a:r>
              <a:rPr lang="en-US" sz="2800" dirty="0" err="1">
                <a:latin typeface="Arial" panose="020B0604020202020204" pitchFamily="34" charset="0"/>
                <a:ea typeface="Arial-Rounded" pitchFamily="34" charset="0"/>
                <a:cs typeface="Arial" panose="020B0604020202020204" pitchFamily="34" charset="0"/>
              </a:rPr>
              <a:t>Bạn</a:t>
            </a:r>
            <a:r>
              <a:rPr lang="en-US" sz="2800" dirty="0">
                <a:latin typeface="Arial" panose="020B0604020202020204" pitchFamily="34" charset="0"/>
                <a:ea typeface="Arial-Rounded" pitchFamily="34" charset="0"/>
                <a:cs typeface="Arial" panose="020B0604020202020204" pitchFamily="34" charset="0"/>
              </a:rPr>
              <a:t> nhỏ đang làm gì?</a:t>
            </a:r>
          </a:p>
        </p:txBody>
      </p:sp>
      <p:sp>
        <p:nvSpPr>
          <p:cNvPr id="20" name="Rectangle 19"/>
          <p:cNvSpPr/>
          <p:nvPr/>
        </p:nvSpPr>
        <p:spPr>
          <a:xfrm>
            <a:off x="945146" y="4859034"/>
            <a:ext cx="9819836" cy="523220"/>
          </a:xfrm>
          <a:prstGeom prst="rect">
            <a:avLst/>
          </a:prstGeom>
        </p:spPr>
        <p:txBody>
          <a:bodyPr wrap="square">
            <a:spAutoFit/>
          </a:bodyPr>
          <a:lstStyle/>
          <a:p>
            <a:pPr algn="just"/>
            <a:r>
              <a:rPr lang="en-US" sz="2800" b="1" dirty="0">
                <a:solidFill>
                  <a:srgbClr val="FF0000"/>
                </a:solidFill>
                <a:latin typeface="Times New Roman" pitchFamily="18" charset="0"/>
                <a:ea typeface="Arial-Rounded" pitchFamily="34" charset="0"/>
                <a:cs typeface="Times New Roman" pitchFamily="18"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Dũng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đánh</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răng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cho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miệng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thơm</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tho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sạch</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sẽ</a:t>
            </a:r>
            <a:r>
              <a:rPr lang="en-US" sz="2800" dirty="0">
                <a:solidFill>
                  <a:srgbClr val="000099"/>
                </a:solidFill>
                <a:latin typeface="Arial" panose="020B0604020202020204" pitchFamily="34" charset="0"/>
                <a:ea typeface="Arial-Rounded" pitchFamily="34" charset="0"/>
                <a:cs typeface="Arial" panose="020B0604020202020204" pitchFamily="34" charset="0"/>
              </a:rPr>
              <a:t>.</a:t>
            </a:r>
          </a:p>
        </p:txBody>
      </p:sp>
      <p:sp>
        <p:nvSpPr>
          <p:cNvPr id="12" name="Oval 11"/>
          <p:cNvSpPr/>
          <p:nvPr/>
        </p:nvSpPr>
        <p:spPr>
          <a:xfrm>
            <a:off x="8034035" y="207821"/>
            <a:ext cx="580274" cy="630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Arial-Rounded" panose="020B0500000000000000" pitchFamily="34" charset="0"/>
                <a:cs typeface="Arial" panose="020B0604020202020204" pitchFamily="34" charset="0"/>
              </a:rPr>
              <a:t>2</a:t>
            </a:r>
          </a:p>
        </p:txBody>
      </p:sp>
    </p:spTree>
    <p:extLst>
      <p:ext uri="{BB962C8B-B14F-4D97-AF65-F5344CB8AC3E}">
        <p14:creationId xmlns:p14="http://schemas.microsoft.com/office/powerpoint/2010/main" val="815011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22" name="Rectangle 21"/>
          <p:cNvSpPr/>
          <p:nvPr/>
        </p:nvSpPr>
        <p:spPr>
          <a:xfrm>
            <a:off x="393490" y="4360233"/>
            <a:ext cx="5310794"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     </a:t>
            </a:r>
            <a:r>
              <a:rPr lang="en-US" sz="2800" dirty="0">
                <a:latin typeface="Arial" panose="020B0604020202020204" pitchFamily="34" charset="0"/>
                <a:ea typeface="Arial-Rounded" pitchFamily="34" charset="0"/>
                <a:cs typeface="Arial" panose="020B0604020202020204" pitchFamily="34" charset="0"/>
              </a:rPr>
              <a:t>- </a:t>
            </a:r>
            <a:r>
              <a:rPr lang="en-US" sz="2800" dirty="0" err="1">
                <a:latin typeface="Arial" panose="020B0604020202020204" pitchFamily="34" charset="0"/>
                <a:ea typeface="Arial-Rounded" pitchFamily="34" charset="0"/>
                <a:cs typeface="Arial" panose="020B0604020202020204" pitchFamily="34" charset="0"/>
              </a:rPr>
              <a:t>Bạn</a:t>
            </a:r>
            <a:r>
              <a:rPr lang="en-US" sz="2800" dirty="0">
                <a:latin typeface="Arial" panose="020B0604020202020204" pitchFamily="34" charset="0"/>
                <a:ea typeface="Arial-Rounded" pitchFamily="34" charset="0"/>
                <a:cs typeface="Arial" panose="020B0604020202020204" pitchFamily="34" charset="0"/>
              </a:rPr>
              <a:t> nhỏ đang làm gì?</a:t>
            </a:r>
          </a:p>
        </p:txBody>
      </p:sp>
      <p:sp>
        <p:nvSpPr>
          <p:cNvPr id="18" name="Rectangle 17"/>
          <p:cNvSpPr/>
          <p:nvPr/>
        </p:nvSpPr>
        <p:spPr>
          <a:xfrm>
            <a:off x="769377" y="4883453"/>
            <a:ext cx="10175714" cy="738664"/>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Cậu</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hào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hứng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ngồi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vào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bàn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ăn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sáng</a:t>
            </a:r>
            <a:r>
              <a:rPr lang="en-US" sz="2800" dirty="0">
                <a:solidFill>
                  <a:srgbClr val="000099"/>
                </a:solidFill>
                <a:latin typeface="Arial" panose="020B0604020202020204" pitchFamily="34" charset="0"/>
                <a:ea typeface="Arial-Rounded" pitchFamily="34" charset="0"/>
                <a:cs typeface="Arial" panose="020B0604020202020204" pitchFamily="34" charset="0"/>
              </a:rPr>
              <a:t>.</a:t>
            </a:r>
          </a:p>
        </p:txBody>
      </p:sp>
      <p:pic>
        <p:nvPicPr>
          <p:cNvPr id="11" name="Picture 10" descr="A picture containing toy, doll&#10;&#10;Description automatically generated">
            <a:extLst>
              <a:ext uri="{FF2B5EF4-FFF2-40B4-BE49-F238E27FC236}">
                <a16:creationId xmlns:a16="http://schemas.microsoft.com/office/drawing/2014/main" id="{FB3EDCAA-1360-4544-A3B3-E04D81AEB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770" y="144351"/>
            <a:ext cx="3956889" cy="3956889"/>
          </a:xfrm>
          <a:prstGeom prst="rect">
            <a:avLst/>
          </a:prstGeom>
        </p:spPr>
      </p:pic>
      <p:sp>
        <p:nvSpPr>
          <p:cNvPr id="10" name="Oval 9"/>
          <p:cNvSpPr/>
          <p:nvPr/>
        </p:nvSpPr>
        <p:spPr>
          <a:xfrm>
            <a:off x="4182770" y="126155"/>
            <a:ext cx="580274" cy="630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17774560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2760"/>
          </a:xfrm>
          <a:prstGeom prst="rect">
            <a:avLst/>
          </a:prstGeom>
        </p:spPr>
      </p:pic>
      <p:sp>
        <p:nvSpPr>
          <p:cNvPr id="15" name="Rectangle 14"/>
          <p:cNvSpPr/>
          <p:nvPr/>
        </p:nvSpPr>
        <p:spPr>
          <a:xfrm>
            <a:off x="1785635" y="4384025"/>
            <a:ext cx="7183916" cy="523220"/>
          </a:xfrm>
          <a:prstGeom prst="rect">
            <a:avLst/>
          </a:prstGeom>
        </p:spPr>
        <p:txBody>
          <a:bodyPr wrap="square">
            <a:spAutoFit/>
          </a:bodyPr>
          <a:lstStyle/>
          <a:p>
            <a:pPr algn="just"/>
            <a:r>
              <a:rPr lang="en-US" sz="2800" b="1" dirty="0">
                <a:solidFill>
                  <a:srgbClr val="002060"/>
                </a:solidFill>
                <a:latin typeface="Arial-Rounded" pitchFamily="34" charset="0"/>
                <a:ea typeface="Arial-Rounded" pitchFamily="34" charset="0"/>
                <a:cs typeface="Arial-Rounded" pitchFamily="34" charset="0"/>
              </a:rPr>
              <a:t> </a:t>
            </a:r>
            <a:r>
              <a:rPr lang="en-US" sz="2800" dirty="0">
                <a:latin typeface="Arial" panose="020B0604020202020204" pitchFamily="34" charset="0"/>
                <a:ea typeface="Arial-Rounded" pitchFamily="34" charset="0"/>
                <a:cs typeface="Arial" panose="020B0604020202020204" pitchFamily="34" charset="0"/>
              </a:rPr>
              <a:t>- </a:t>
            </a:r>
            <a:r>
              <a:rPr lang="en-US" sz="2800" dirty="0" err="1">
                <a:latin typeface="Arial" panose="020B0604020202020204" pitchFamily="34" charset="0"/>
                <a:ea typeface="Arial-Rounded" pitchFamily="34" charset="0"/>
                <a:cs typeface="Arial" panose="020B0604020202020204" pitchFamily="34" charset="0"/>
              </a:rPr>
              <a:t>Bạn</a:t>
            </a:r>
            <a:r>
              <a:rPr lang="en-US" sz="2800" dirty="0">
                <a:latin typeface="Arial" panose="020B0604020202020204" pitchFamily="34" charset="0"/>
                <a:ea typeface="Arial-Rounded" pitchFamily="34" charset="0"/>
                <a:cs typeface="Arial" panose="020B0604020202020204" pitchFamily="34" charset="0"/>
              </a:rPr>
              <a:t> nhỏ đang làm gì?</a:t>
            </a:r>
          </a:p>
        </p:txBody>
      </p:sp>
      <p:sp>
        <p:nvSpPr>
          <p:cNvPr id="23" name="Rectangle 22"/>
          <p:cNvSpPr/>
          <p:nvPr/>
        </p:nvSpPr>
        <p:spPr>
          <a:xfrm>
            <a:off x="727929" y="5145881"/>
            <a:ext cx="11131163" cy="523220"/>
          </a:xfrm>
          <a:prstGeom prst="rect">
            <a:avLst/>
          </a:prstGeom>
        </p:spPr>
        <p:txBody>
          <a:bodyPr wrap="square">
            <a:spAutoFit/>
          </a:bodyPr>
          <a:lstStyle/>
          <a:p>
            <a:pPr algn="just"/>
            <a:r>
              <a:rPr lang="en-US" sz="2800" dirty="0" err="1">
                <a:solidFill>
                  <a:srgbClr val="000099"/>
                </a:solidFill>
                <a:latin typeface="Arial" panose="020B0604020202020204" pitchFamily="34" charset="0"/>
                <a:ea typeface="Arial-Rounded" pitchFamily="34" charset="0"/>
                <a:cs typeface="Arial" panose="020B0604020202020204" pitchFamily="34" charset="0"/>
              </a:rPr>
              <a:t>Ăn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xong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bạn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mặc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đồng</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phục</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đeo</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cặp</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lên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vai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rồi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vui</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vẻ</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đến</a:t>
            </a:r>
            <a:r>
              <a:rPr lang="en-US" sz="2800" dirty="0">
                <a:solidFill>
                  <a:srgbClr val="000099"/>
                </a:solidFill>
                <a:latin typeface="Arial" panose="020B0604020202020204" pitchFamily="34" charset="0"/>
                <a:ea typeface="Arial-Rounded"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itchFamily="34" charset="0"/>
                <a:cs typeface="Arial" panose="020B0604020202020204" pitchFamily="34" charset="0"/>
              </a:rPr>
              <a:t>trường</a:t>
            </a:r>
            <a:r>
              <a:rPr lang="en-US" sz="2800" dirty="0">
                <a:solidFill>
                  <a:srgbClr val="000099"/>
                </a:solidFill>
                <a:latin typeface="Arial" panose="020B0604020202020204" pitchFamily="34" charset="0"/>
                <a:ea typeface="Arial-Rounded" pitchFamily="34" charset="0"/>
                <a:cs typeface="Arial" panose="020B0604020202020204" pitchFamily="34" charset="0"/>
              </a:rPr>
              <a:t>.</a:t>
            </a:r>
          </a:p>
        </p:txBody>
      </p:sp>
      <p:pic>
        <p:nvPicPr>
          <p:cNvPr id="11" name="Picture 10" descr="A picture containing text, vector graphics&#10;&#10;Description automatically generated">
            <a:extLst>
              <a:ext uri="{FF2B5EF4-FFF2-40B4-BE49-F238E27FC236}">
                <a16:creationId xmlns:a16="http://schemas.microsoft.com/office/drawing/2014/main" id="{EFC68016-F54B-4288-B9D0-B3318C173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1150" y="173728"/>
            <a:ext cx="4304723" cy="4207564"/>
          </a:xfrm>
          <a:prstGeom prst="rect">
            <a:avLst/>
          </a:prstGeom>
        </p:spPr>
      </p:pic>
      <p:sp>
        <p:nvSpPr>
          <p:cNvPr id="10" name="Oval 9"/>
          <p:cNvSpPr/>
          <p:nvPr/>
        </p:nvSpPr>
        <p:spPr>
          <a:xfrm>
            <a:off x="4141150" y="173728"/>
            <a:ext cx="580274" cy="630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ea typeface="Arial-Rounded" panose="020B0500000000000000" pitchFamily="34" charset="0"/>
                <a:cs typeface="Arial" panose="020B0604020202020204" pitchFamily="34" charset="0"/>
              </a:rPr>
              <a:t>4</a:t>
            </a:r>
          </a:p>
        </p:txBody>
      </p:sp>
    </p:spTree>
    <p:extLst>
      <p:ext uri="{BB962C8B-B14F-4D97-AF65-F5344CB8AC3E}">
        <p14:creationId xmlns:p14="http://schemas.microsoft.com/office/powerpoint/2010/main" val="12823922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3"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5">
      <a:dk1>
        <a:sysClr val="windowText" lastClr="000000"/>
      </a:dk1>
      <a:lt1>
        <a:sysClr val="window" lastClr="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521</Words>
  <Application>Microsoft Office PowerPoint</Application>
  <PresentationFormat>Widescreen</PresentationFormat>
  <Paragraphs>53</Paragraphs>
  <Slides>15</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等线</vt:lpstr>
      <vt:lpstr>Arial</vt:lpstr>
      <vt:lpstr>Arial-Rounded</vt:lpstr>
      <vt:lpstr>Calibri</vt:lpstr>
      <vt:lpstr>Calibri Light</vt:lpstr>
      <vt:lpstr>Times New Roman</vt:lpstr>
      <vt:lpstr>3_Office Theme</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SingPC</cp:lastModifiedBy>
  <cp:revision>57</cp:revision>
  <dcterms:created xsi:type="dcterms:W3CDTF">2021-07-10T00:27:44Z</dcterms:created>
  <dcterms:modified xsi:type="dcterms:W3CDTF">2024-09-27T01:53:52Z</dcterms:modified>
</cp:coreProperties>
</file>