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5"/>
  </p:notesMasterIdLst>
  <p:sldIdLst>
    <p:sldId id="337" r:id="rId4"/>
    <p:sldId id="338" r:id="rId5"/>
    <p:sldId id="336" r:id="rId6"/>
    <p:sldId id="295" r:id="rId7"/>
    <p:sldId id="296" r:id="rId8"/>
    <p:sldId id="291" r:id="rId9"/>
    <p:sldId id="272" r:id="rId10"/>
    <p:sldId id="290" r:id="rId11"/>
    <p:sldId id="298" r:id="rId12"/>
    <p:sldId id="288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B8E0-3422-49A4-BBAD-CCB1CB07539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9736-B46B-4D84-A05B-9ECA827B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8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4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75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1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535">
                <a:solidFill>
                  <a:schemeClr val="tx1">
                    <a:tint val="75000"/>
                  </a:schemeClr>
                </a:solidFill>
              </a:defRPr>
            </a:lvl1pPr>
            <a:lvl2pPr marL="589974" indent="0">
              <a:buNone/>
              <a:defRPr sz="2324">
                <a:solidFill>
                  <a:schemeClr val="tx1">
                    <a:tint val="75000"/>
                  </a:schemeClr>
                </a:solidFill>
              </a:defRPr>
            </a:lvl2pPr>
            <a:lvl3pPr marL="1179949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3pPr>
            <a:lvl4pPr marL="1769922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4pPr>
            <a:lvl5pPr marL="2359897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5pPr>
            <a:lvl6pPr marL="2949872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6pPr>
            <a:lvl7pPr marL="3539846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7pPr>
            <a:lvl8pPr marL="412982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8pPr>
            <a:lvl9pPr marL="471979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10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591"/>
            </a:lvl1pPr>
            <a:lvl2pPr>
              <a:defRPr sz="3063"/>
            </a:lvl2pPr>
            <a:lvl3pPr>
              <a:defRPr sz="2535"/>
            </a:lvl3pPr>
            <a:lvl4pPr>
              <a:defRPr sz="2324"/>
            </a:lvl4pPr>
            <a:lvl5pPr>
              <a:defRPr sz="2324"/>
            </a:lvl5pPr>
            <a:lvl6pPr>
              <a:defRPr sz="2324"/>
            </a:lvl6pPr>
            <a:lvl7pPr>
              <a:defRPr sz="2324"/>
            </a:lvl7pPr>
            <a:lvl8pPr>
              <a:defRPr sz="2324"/>
            </a:lvl8pPr>
            <a:lvl9pPr>
              <a:defRPr sz="2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591"/>
            </a:lvl1pPr>
            <a:lvl2pPr>
              <a:defRPr sz="3063"/>
            </a:lvl2pPr>
            <a:lvl3pPr>
              <a:defRPr sz="2535"/>
            </a:lvl3pPr>
            <a:lvl4pPr>
              <a:defRPr sz="2324"/>
            </a:lvl4pPr>
            <a:lvl5pPr>
              <a:defRPr sz="2324"/>
            </a:lvl5pPr>
            <a:lvl6pPr>
              <a:defRPr sz="2324"/>
            </a:lvl6pPr>
            <a:lvl7pPr>
              <a:defRPr sz="2324"/>
            </a:lvl7pPr>
            <a:lvl8pPr>
              <a:defRPr sz="2324"/>
            </a:lvl8pPr>
            <a:lvl9pPr>
              <a:defRPr sz="2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3063" b="1"/>
            </a:lvl1pPr>
            <a:lvl2pPr marL="589974" indent="0">
              <a:buNone/>
              <a:defRPr sz="2535" b="1"/>
            </a:lvl2pPr>
            <a:lvl3pPr marL="1179949" indent="0">
              <a:buNone/>
              <a:defRPr sz="2324" b="1"/>
            </a:lvl3pPr>
            <a:lvl4pPr marL="1769922" indent="0">
              <a:buNone/>
              <a:defRPr sz="2112" b="1"/>
            </a:lvl4pPr>
            <a:lvl5pPr marL="2359897" indent="0">
              <a:buNone/>
              <a:defRPr sz="2112" b="1"/>
            </a:lvl5pPr>
            <a:lvl6pPr marL="2949872" indent="0">
              <a:buNone/>
              <a:defRPr sz="2112" b="1"/>
            </a:lvl6pPr>
            <a:lvl7pPr marL="3539846" indent="0">
              <a:buNone/>
              <a:defRPr sz="2112" b="1"/>
            </a:lvl7pPr>
            <a:lvl8pPr marL="4129820" indent="0">
              <a:buNone/>
              <a:defRPr sz="2112" b="1"/>
            </a:lvl8pPr>
            <a:lvl9pPr marL="4719794" indent="0">
              <a:buNone/>
              <a:defRPr sz="21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3063"/>
            </a:lvl1pPr>
            <a:lvl2pPr>
              <a:defRPr sz="2535"/>
            </a:lvl2pPr>
            <a:lvl3pPr>
              <a:defRPr sz="2324"/>
            </a:lvl3pPr>
            <a:lvl4pPr>
              <a:defRPr sz="2112"/>
            </a:lvl4pPr>
            <a:lvl5pPr>
              <a:defRPr sz="2112"/>
            </a:lvl5pPr>
            <a:lvl6pPr>
              <a:defRPr sz="2112"/>
            </a:lvl6pPr>
            <a:lvl7pPr>
              <a:defRPr sz="2112"/>
            </a:lvl7pPr>
            <a:lvl8pPr>
              <a:defRPr sz="2112"/>
            </a:lvl8pPr>
            <a:lvl9pPr>
              <a:defRPr sz="21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3063" b="1"/>
            </a:lvl1pPr>
            <a:lvl2pPr marL="589974" indent="0">
              <a:buNone/>
              <a:defRPr sz="2535" b="1"/>
            </a:lvl2pPr>
            <a:lvl3pPr marL="1179949" indent="0">
              <a:buNone/>
              <a:defRPr sz="2324" b="1"/>
            </a:lvl3pPr>
            <a:lvl4pPr marL="1769922" indent="0">
              <a:buNone/>
              <a:defRPr sz="2112" b="1"/>
            </a:lvl4pPr>
            <a:lvl5pPr marL="2359897" indent="0">
              <a:buNone/>
              <a:defRPr sz="2112" b="1"/>
            </a:lvl5pPr>
            <a:lvl6pPr marL="2949872" indent="0">
              <a:buNone/>
              <a:defRPr sz="2112" b="1"/>
            </a:lvl6pPr>
            <a:lvl7pPr marL="3539846" indent="0">
              <a:buNone/>
              <a:defRPr sz="2112" b="1"/>
            </a:lvl7pPr>
            <a:lvl8pPr marL="4129820" indent="0">
              <a:buNone/>
              <a:defRPr sz="2112" b="1"/>
            </a:lvl8pPr>
            <a:lvl9pPr marL="4719794" indent="0">
              <a:buNone/>
              <a:defRPr sz="21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4"/>
            <a:ext cx="5389033" cy="3951289"/>
          </a:xfrm>
        </p:spPr>
        <p:txBody>
          <a:bodyPr/>
          <a:lstStyle>
            <a:lvl1pPr>
              <a:defRPr sz="3063"/>
            </a:lvl1pPr>
            <a:lvl2pPr>
              <a:defRPr sz="2535"/>
            </a:lvl2pPr>
            <a:lvl3pPr>
              <a:defRPr sz="2324"/>
            </a:lvl3pPr>
            <a:lvl4pPr>
              <a:defRPr sz="2112"/>
            </a:lvl4pPr>
            <a:lvl5pPr>
              <a:defRPr sz="2112"/>
            </a:lvl5pPr>
            <a:lvl6pPr>
              <a:defRPr sz="2112"/>
            </a:lvl6pPr>
            <a:lvl7pPr>
              <a:defRPr sz="2112"/>
            </a:lvl7pPr>
            <a:lvl8pPr>
              <a:defRPr sz="2112"/>
            </a:lvl8pPr>
            <a:lvl9pPr>
              <a:defRPr sz="21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22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77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0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5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119"/>
            </a:lvl1pPr>
            <a:lvl2pPr>
              <a:defRPr sz="3591"/>
            </a:lvl2pPr>
            <a:lvl3pPr>
              <a:defRPr sz="3063"/>
            </a:lvl3pPr>
            <a:lvl4pPr>
              <a:defRPr sz="2535"/>
            </a:lvl4pPr>
            <a:lvl5pPr>
              <a:defRPr sz="2535"/>
            </a:lvl5pPr>
            <a:lvl6pPr>
              <a:defRPr sz="2535"/>
            </a:lvl6pPr>
            <a:lvl7pPr>
              <a:defRPr sz="2535"/>
            </a:lvl7pPr>
            <a:lvl8pPr>
              <a:defRPr sz="2535"/>
            </a:lvl8pPr>
            <a:lvl9pPr>
              <a:defRPr sz="25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796"/>
            </a:lvl1pPr>
            <a:lvl2pPr marL="589974" indent="0">
              <a:buNone/>
              <a:defRPr sz="1584"/>
            </a:lvl2pPr>
            <a:lvl3pPr marL="1179949" indent="0">
              <a:buNone/>
              <a:defRPr sz="1267"/>
            </a:lvl3pPr>
            <a:lvl4pPr marL="1769922" indent="0">
              <a:buNone/>
              <a:defRPr sz="1162"/>
            </a:lvl4pPr>
            <a:lvl5pPr marL="2359897" indent="0">
              <a:buNone/>
              <a:defRPr sz="1162"/>
            </a:lvl5pPr>
            <a:lvl6pPr marL="2949872" indent="0">
              <a:buNone/>
              <a:defRPr sz="1162"/>
            </a:lvl6pPr>
            <a:lvl7pPr marL="3539846" indent="0">
              <a:buNone/>
              <a:defRPr sz="1162"/>
            </a:lvl7pPr>
            <a:lvl8pPr marL="4129820" indent="0">
              <a:buNone/>
              <a:defRPr sz="1162"/>
            </a:lvl8pPr>
            <a:lvl9pPr marL="4719794" indent="0">
              <a:buNone/>
              <a:defRPr sz="1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6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5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119"/>
            </a:lvl1pPr>
            <a:lvl2pPr marL="589974" indent="0">
              <a:buNone/>
              <a:defRPr sz="3591"/>
            </a:lvl2pPr>
            <a:lvl3pPr marL="1179949" indent="0">
              <a:buNone/>
              <a:defRPr sz="3063"/>
            </a:lvl3pPr>
            <a:lvl4pPr marL="1769922" indent="0">
              <a:buNone/>
              <a:defRPr sz="2535"/>
            </a:lvl4pPr>
            <a:lvl5pPr marL="2359897" indent="0">
              <a:buNone/>
              <a:defRPr sz="2535"/>
            </a:lvl5pPr>
            <a:lvl6pPr marL="2949872" indent="0">
              <a:buNone/>
              <a:defRPr sz="2535"/>
            </a:lvl6pPr>
            <a:lvl7pPr marL="3539846" indent="0">
              <a:buNone/>
              <a:defRPr sz="2535"/>
            </a:lvl7pPr>
            <a:lvl8pPr marL="4129820" indent="0">
              <a:buNone/>
              <a:defRPr sz="2535"/>
            </a:lvl8pPr>
            <a:lvl9pPr marL="4719794" indent="0">
              <a:buNone/>
              <a:defRPr sz="25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796"/>
            </a:lvl1pPr>
            <a:lvl2pPr marL="589974" indent="0">
              <a:buNone/>
              <a:defRPr sz="1584"/>
            </a:lvl2pPr>
            <a:lvl3pPr marL="1179949" indent="0">
              <a:buNone/>
              <a:defRPr sz="1267"/>
            </a:lvl3pPr>
            <a:lvl4pPr marL="1769922" indent="0">
              <a:buNone/>
              <a:defRPr sz="1162"/>
            </a:lvl4pPr>
            <a:lvl5pPr marL="2359897" indent="0">
              <a:buNone/>
              <a:defRPr sz="1162"/>
            </a:lvl5pPr>
            <a:lvl6pPr marL="2949872" indent="0">
              <a:buNone/>
              <a:defRPr sz="1162"/>
            </a:lvl6pPr>
            <a:lvl7pPr marL="3539846" indent="0">
              <a:buNone/>
              <a:defRPr sz="1162"/>
            </a:lvl7pPr>
            <a:lvl8pPr marL="4129820" indent="0">
              <a:buNone/>
              <a:defRPr sz="1162"/>
            </a:lvl8pPr>
            <a:lvl9pPr marL="4719794" indent="0">
              <a:buNone/>
              <a:defRPr sz="1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48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0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15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3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22604-6853-4406-97CD-5823788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25DB25-D612-4A5F-B235-623EC1D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79A5A-788E-4476-9819-29B30A1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D3E2F4-D1BF-4DF7-84C9-914240C4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73EA6-2128-4CBC-A89D-04CB041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3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E2BB-96F3-4076-A0AD-5DC4A71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0632F-06E9-4AA1-B131-1FCEE4B9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28E2A-CF27-4436-BF9D-2BCAA6E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E3F6C1-0B34-4B8C-AD07-8F08F090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A5651-8B8C-4C20-8E77-EA0AE5D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090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1451F-EC4B-475A-A098-BA3B734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1A6F83-35DC-4012-8B49-C84EC9DFF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F0500-674A-4B55-B60F-DB54C7A7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DC3430-F3C4-4ADD-B59D-C4E25B4F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FB624-C4EE-44CD-B9EB-F80ADCD9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9CEBC-54CD-49E7-9047-7BA4ACCE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3BBFA-229C-4E7C-8B50-E9682591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6BE7A4-4391-4053-AF89-A9505B05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5905B2-C04E-4864-BC54-C61B32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5D1585-38A8-4B4E-9949-CA23E57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CA366E-60A0-40BD-9E93-8A9316FF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79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96DC3-D2DC-45F6-926C-323B8CF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3BD837-2A1A-4CD3-9DE8-DE620303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1B6AB3-B59E-4278-891C-94FCBB70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EA09A3-FBA4-46F6-BCF5-DACDECB5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4600B7-CAB4-404E-A469-EF50FD61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D64132-3CBC-4996-9FDD-69A90A92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AA2F39-88C7-4731-8760-8ED4BFB5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C8D800-83F4-471C-9023-A983086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0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3E6C9-D7D2-4293-AD8E-A0DF1F0C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A40E04-9FF7-4FC0-B18C-C172710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BEF5F1-1FDC-4925-A0A6-CA30BD5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871907-997B-451C-87DD-6B32F9C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4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0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21">
                <a:solidFill>
                  <a:schemeClr val="tx1">
                    <a:tint val="75000"/>
                  </a:schemeClr>
                </a:solidFill>
              </a:defRPr>
            </a:lvl1pPr>
            <a:lvl2pPr marL="583408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2pPr>
            <a:lvl3pPr marL="1166815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3pPr>
            <a:lvl4pPr marL="1750221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3363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17037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00445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083852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667259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6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8ED261-5D91-4710-AB8C-4E4C1F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771410-7B17-4272-998F-C59635D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EB8887-C92A-41FE-9583-44A44C9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806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FAEC1-A6C8-4670-85CE-B7934A8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B753F4-CA81-4CB0-9164-BC632447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FCAA20-CE56-4061-8932-9A6FFAF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C6FC96-8E25-4994-9458-DEC1A2C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879D37-566A-4A7A-AEB3-D110F14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8238B-5E1E-4DB3-A099-1FE911E2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5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AAA1F-1E97-447E-82CD-654FC02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2DF1E5-9AF6-444E-86F7-60FE7DF6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84CBE3-65B0-4C24-BFDD-997EAFEB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A8EF3C-36A7-447E-91C9-2EEDC8AC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90F3F2-B425-4C24-971F-1028F0F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BBC764-B248-4E4E-A09A-8104DFF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715FF-CF54-4013-BFB1-A55313B5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E16C82-5F8E-4454-AE2C-6E590A54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88267B-4113-41DC-9551-D5A203B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92B01-D0EA-4FF6-9ADD-437678D9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08FC9-FB51-4A2F-8D50-BE4E797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90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51F0DB-2645-47EC-A050-0E68B831F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4CF960-0415-4232-9A55-8DC6A121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453D5-700D-40CE-AF56-6809694B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EB0B31-377C-40E8-9805-2D9A22B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77973-076A-432C-B505-468420B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03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4150"/>
            </a:lvl1pPr>
            <a:lvl2pPr>
              <a:defRPr sz="3568"/>
            </a:lvl2pPr>
            <a:lvl3pPr>
              <a:defRPr sz="3058"/>
            </a:lvl3pPr>
            <a:lvl4pPr>
              <a:defRPr sz="2621"/>
            </a:lvl4pPr>
            <a:lvl5pPr>
              <a:defRPr sz="2621"/>
            </a:lvl5pPr>
            <a:lvl6pPr>
              <a:defRPr sz="2621"/>
            </a:lvl6pPr>
            <a:lvl7pPr>
              <a:defRPr sz="2621"/>
            </a:lvl7pPr>
            <a:lvl8pPr>
              <a:defRPr sz="2621"/>
            </a:lvl8pPr>
            <a:lvl9pPr>
              <a:defRPr sz="2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2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150"/>
            </a:lvl1pPr>
            <a:lvl2pPr marL="583408" indent="0">
              <a:buNone/>
              <a:defRPr sz="3568"/>
            </a:lvl2pPr>
            <a:lvl3pPr marL="1166815" indent="0">
              <a:buNone/>
              <a:defRPr sz="3058"/>
            </a:lvl3pPr>
            <a:lvl4pPr marL="1750221" indent="0">
              <a:buNone/>
              <a:defRPr sz="2621"/>
            </a:lvl4pPr>
            <a:lvl5pPr marL="2333630" indent="0">
              <a:buNone/>
              <a:defRPr sz="2621"/>
            </a:lvl5pPr>
            <a:lvl6pPr marL="2917037" indent="0">
              <a:buNone/>
              <a:defRPr sz="2621"/>
            </a:lvl6pPr>
            <a:lvl7pPr marL="3500445" indent="0">
              <a:buNone/>
              <a:defRPr sz="2621"/>
            </a:lvl7pPr>
            <a:lvl8pPr marL="4083852" indent="0">
              <a:buNone/>
              <a:defRPr sz="2621"/>
            </a:lvl8pPr>
            <a:lvl9pPr marL="4667259" indent="0">
              <a:buNone/>
              <a:defRPr sz="262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3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66815" rtl="0" eaLnBrk="1" latinLnBrk="0" hangingPunct="1">
        <a:spcBef>
          <a:spcPct val="0"/>
        </a:spcBef>
        <a:buNone/>
        <a:defRPr sz="56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555" indent="-437555" algn="l" defTabSz="1166815" rtl="0" eaLnBrk="1" latinLnBrk="0" hangingPunct="1">
        <a:spcBef>
          <a:spcPct val="20000"/>
        </a:spcBef>
        <a:buFont typeface="Arial" pitchFamily="34" charset="0"/>
        <a:buChar char="•"/>
        <a:defRPr sz="4150" kern="1200">
          <a:solidFill>
            <a:schemeClr val="tx1"/>
          </a:solidFill>
          <a:latin typeface="+mn-lt"/>
          <a:ea typeface="+mn-ea"/>
          <a:cs typeface="+mn-cs"/>
        </a:defRPr>
      </a:lvl1pPr>
      <a:lvl2pPr marL="948036" indent="-364630" algn="l" defTabSz="1166815" rtl="0" eaLnBrk="1" latinLnBrk="0" hangingPunct="1">
        <a:spcBef>
          <a:spcPct val="20000"/>
        </a:spcBef>
        <a:buFont typeface="Arial" pitchFamily="34" charset="0"/>
        <a:buChar char="–"/>
        <a:defRPr sz="3568" kern="1200">
          <a:solidFill>
            <a:schemeClr val="tx1"/>
          </a:solidFill>
          <a:latin typeface="+mn-lt"/>
          <a:ea typeface="+mn-ea"/>
          <a:cs typeface="+mn-cs"/>
        </a:defRPr>
      </a:lvl2pPr>
      <a:lvl3pPr marL="1458519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3058" kern="1200">
          <a:solidFill>
            <a:schemeClr val="tx1"/>
          </a:solidFill>
          <a:latin typeface="+mn-lt"/>
          <a:ea typeface="+mn-ea"/>
          <a:cs typeface="+mn-cs"/>
        </a:defRPr>
      </a:lvl3pPr>
      <a:lvl4pPr marL="2041926" indent="-291705" algn="l" defTabSz="1166815" rtl="0" eaLnBrk="1" latinLnBrk="0" hangingPunct="1">
        <a:spcBef>
          <a:spcPct val="20000"/>
        </a:spcBef>
        <a:buFont typeface="Arial" pitchFamily="34" charset="0"/>
        <a:buChar char="–"/>
        <a:defRPr sz="2621" kern="1200">
          <a:solidFill>
            <a:schemeClr val="tx1"/>
          </a:solidFill>
          <a:latin typeface="+mn-lt"/>
          <a:ea typeface="+mn-ea"/>
          <a:cs typeface="+mn-cs"/>
        </a:defRPr>
      </a:lvl4pPr>
      <a:lvl5pPr marL="2625333" indent="-291705" algn="l" defTabSz="1166815" rtl="0" eaLnBrk="1" latinLnBrk="0" hangingPunct="1">
        <a:spcBef>
          <a:spcPct val="20000"/>
        </a:spcBef>
        <a:buFont typeface="Arial" pitchFamily="34" charset="0"/>
        <a:buChar char="»"/>
        <a:defRPr sz="2621" kern="1200">
          <a:solidFill>
            <a:schemeClr val="tx1"/>
          </a:solidFill>
          <a:latin typeface="+mn-lt"/>
          <a:ea typeface="+mn-ea"/>
          <a:cs typeface="+mn-cs"/>
        </a:defRPr>
      </a:lvl5pPr>
      <a:lvl6pPr marL="3208740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6pPr>
      <a:lvl7pPr marL="3792148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7pPr>
      <a:lvl8pPr marL="4375556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8pPr>
      <a:lvl9pPr marL="4958964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1pPr>
      <a:lvl2pPr marL="583408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750221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4pPr>
      <a:lvl5pPr marL="233363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5pPr>
      <a:lvl6pPr marL="2917037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6pPr>
      <a:lvl7pPr marL="350044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7pPr>
      <a:lvl8pPr marL="4083852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8pPr>
      <a:lvl9pPr marL="4667259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179949" rtl="0" eaLnBrk="1" latinLnBrk="0" hangingPunct="1">
        <a:spcBef>
          <a:spcPct val="0"/>
        </a:spcBef>
        <a:buNone/>
        <a:defRPr sz="5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2480" indent="-442480" algn="l" defTabSz="1179949" rtl="0" eaLnBrk="1" latinLnBrk="0" hangingPunct="1">
        <a:spcBef>
          <a:spcPct val="20000"/>
        </a:spcBef>
        <a:buFont typeface="Arial" pitchFamily="34" charset="0"/>
        <a:buChar char="•"/>
        <a:defRPr sz="4119" kern="1200">
          <a:solidFill>
            <a:schemeClr val="tx1"/>
          </a:solidFill>
          <a:latin typeface="+mn-lt"/>
          <a:ea typeface="+mn-ea"/>
          <a:cs typeface="+mn-cs"/>
        </a:defRPr>
      </a:lvl1pPr>
      <a:lvl2pPr marL="958709" indent="-368734" algn="l" defTabSz="1179949" rtl="0" eaLnBrk="1" latinLnBrk="0" hangingPunct="1">
        <a:spcBef>
          <a:spcPct val="20000"/>
        </a:spcBef>
        <a:buFont typeface="Arial" pitchFamily="34" charset="0"/>
        <a:buChar char="–"/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474936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3063" kern="1200">
          <a:solidFill>
            <a:schemeClr val="tx1"/>
          </a:solidFill>
          <a:latin typeface="+mn-lt"/>
          <a:ea typeface="+mn-ea"/>
          <a:cs typeface="+mn-cs"/>
        </a:defRPr>
      </a:lvl3pPr>
      <a:lvl4pPr marL="2064910" indent="-294988" algn="l" defTabSz="1179949" rtl="0" eaLnBrk="1" latinLnBrk="0" hangingPunct="1">
        <a:spcBef>
          <a:spcPct val="20000"/>
        </a:spcBef>
        <a:buFont typeface="Arial" pitchFamily="34" charset="0"/>
        <a:buChar char="–"/>
        <a:defRPr sz="2535" kern="1200">
          <a:solidFill>
            <a:schemeClr val="tx1"/>
          </a:solidFill>
          <a:latin typeface="+mn-lt"/>
          <a:ea typeface="+mn-ea"/>
          <a:cs typeface="+mn-cs"/>
        </a:defRPr>
      </a:lvl4pPr>
      <a:lvl5pPr marL="2654884" indent="-294988" algn="l" defTabSz="1179949" rtl="0" eaLnBrk="1" latinLnBrk="0" hangingPunct="1">
        <a:spcBef>
          <a:spcPct val="20000"/>
        </a:spcBef>
        <a:buFont typeface="Arial" pitchFamily="34" charset="0"/>
        <a:buChar char="»"/>
        <a:defRPr sz="2535" kern="1200">
          <a:solidFill>
            <a:schemeClr val="tx1"/>
          </a:solidFill>
          <a:latin typeface="+mn-lt"/>
          <a:ea typeface="+mn-ea"/>
          <a:cs typeface="+mn-cs"/>
        </a:defRPr>
      </a:lvl5pPr>
      <a:lvl6pPr marL="3244858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6pPr>
      <a:lvl7pPr marL="3834832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7pPr>
      <a:lvl8pPr marL="4424807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8pPr>
      <a:lvl9pPr marL="5014782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1pPr>
      <a:lvl2pPr marL="589974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2pPr>
      <a:lvl3pPr marL="1179949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3pPr>
      <a:lvl4pPr marL="1769922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4pPr>
      <a:lvl5pPr marL="2359897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5pPr>
      <a:lvl6pPr marL="2949872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6pPr>
      <a:lvl7pPr marL="3539846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7pPr>
      <a:lvl8pPr marL="4129820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8pPr>
      <a:lvl9pPr marL="4719794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665794-D2DE-4457-9937-79F4D9E7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463553-4951-4E9C-AFD7-6B61ECE0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90F3B5-F42C-4A3F-A584-4AFE7202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2E15A-7434-47B9-9097-F88D4CDD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33CCF-7AA8-45BD-B087-D8F91C18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945635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920" y="327572"/>
            <a:ext cx="11795845" cy="1225823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6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66815"/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242" y="1699873"/>
            <a:ext cx="7811992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bĩnh</a:t>
            </a:r>
            <a:r>
              <a:rPr lang="en-US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82" y="4439915"/>
            <a:ext cx="2042783" cy="2418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4BD381-914C-4BDF-B740-DA6FC02BA50A}"/>
              </a:ext>
            </a:extLst>
          </p:cNvPr>
          <p:cNvSpPr txBox="1"/>
          <p:nvPr/>
        </p:nvSpPr>
        <p:spPr>
          <a:xfrm>
            <a:off x="1383242" y="2695619"/>
            <a:ext cx="7811992" cy="733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/>
            <a:r>
              <a:rPr lang="en-US" sz="4000" b="0" dirty="0" err="1" smtClean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0" dirty="0" smtClean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501" y="744340"/>
            <a:ext cx="7590460" cy="1011917"/>
          </a:xfrm>
          <a:prstGeom prst="rect">
            <a:avLst/>
          </a:prstGeom>
          <a:noFill/>
        </p:spPr>
        <p:txBody>
          <a:bodyPr wrap="square" lIns="116748" tIns="58375" rIns="116748" bIns="58375" rtlCol="0">
            <a:spAutoFit/>
          </a:bodyPr>
          <a:lstStyle/>
          <a:p>
            <a:pPr algn="ctr" defTabSz="1166815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1281735">
            <a:off x="9618964" y="395268"/>
            <a:ext cx="2886717" cy="69814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56339" y="4017511"/>
            <a:ext cx="2918165" cy="2840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41F540-AE1C-47FF-89FE-250A72E69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71598">
            <a:off x="9769092" y="782079"/>
            <a:ext cx="2886717" cy="69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614" y="1641272"/>
            <a:ext cx="106107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7770" y="1292518"/>
            <a:ext cx="6002647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293" y="113054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8687" y="1427751"/>
            <a:ext cx="1320800" cy="779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5149" y="155605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GIỜ HỌC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74021" y="2497727"/>
            <a:ext cx="6933063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800" y="2045765"/>
            <a:ext cx="1096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73" y="1017430"/>
            <a:ext cx="634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91DC6ABD-215C-4EA8-A483-CEF5B99AB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5165" y="2318198"/>
            <a:ext cx="4171994" cy="174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7200" b="1" kern="1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7200" b="1" kern="1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endParaRPr lang="en-US" sz="7200" b="1" kern="12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FA39C32-888B-4C9D-9289-44E0C281D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43" y="557360"/>
            <a:ext cx="487228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257" y="875652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241" y="1914633"/>
            <a:ext cx="73853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166815"/>
            <a:r>
              <a:rPr lang="en-US" sz="4000" dirty="0">
                <a:solidFill>
                  <a:srgbClr val="3713B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giường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ghế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bếp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điện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257" y="3172472"/>
            <a:ext cx="1007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241" y="4211453"/>
            <a:ext cx="57390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166815"/>
            <a:r>
              <a:rPr lang="en-US" sz="4000" dirty="0">
                <a:solidFill>
                  <a:srgbClr val="3713B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3713B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BD0A5521-A63A-43E8-8610-CE4CA5A3B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716" flipH="1">
            <a:off x="9482697" y="4432737"/>
            <a:ext cx="2172890" cy="24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03157" y="276364"/>
            <a:ext cx="1154715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22542" y="270608"/>
            <a:ext cx="9425801" cy="733381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40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5987" y="1352468"/>
            <a:ext cx="2366267" cy="1187181"/>
            <a:chOff x="1672617" y="2276833"/>
            <a:chExt cx="2793020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7" y="2276833"/>
              <a:ext cx="2793020" cy="16304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2618" y="2670475"/>
              <a:ext cx="2610560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03510" y="1097493"/>
            <a:ext cx="2381867" cy="1187181"/>
            <a:chOff x="5931461" y="2213111"/>
            <a:chExt cx="2793021" cy="1630450"/>
          </a:xfrm>
          <a:effectLst/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461" y="2213111"/>
              <a:ext cx="2793021" cy="163045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6335050" y="2670474"/>
              <a:ext cx="2169185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67677" y="1281320"/>
            <a:ext cx="2494703" cy="1187181"/>
            <a:chOff x="10416387" y="2276833"/>
            <a:chExt cx="2975303" cy="1630450"/>
          </a:xfrm>
          <a:effectLst/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0771009" y="2670475"/>
              <a:ext cx="2620681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bĩnh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7674" y="2566330"/>
            <a:ext cx="2862910" cy="1187181"/>
            <a:chOff x="369023" y="3780016"/>
            <a:chExt cx="3570176" cy="1630450"/>
          </a:xfrm>
          <a:solidFill>
            <a:schemeClr val="bg1"/>
          </a:solidFill>
          <a:effectLst/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42" y="3780016"/>
              <a:ext cx="2793021" cy="163045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69023" y="4196423"/>
              <a:ext cx="3570176" cy="838134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algn="ctr"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khuôn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43654" y="2562784"/>
            <a:ext cx="2656754" cy="1187181"/>
            <a:chOff x="4618037" y="4204282"/>
            <a:chExt cx="3214171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818327" y="4583447"/>
              <a:ext cx="3013881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47292" y="2645918"/>
            <a:ext cx="2296497" cy="1187181"/>
            <a:chOff x="8868813" y="3761292"/>
            <a:chExt cx="2793021" cy="1630450"/>
          </a:xfrm>
          <a:effectLst/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813" y="3761292"/>
              <a:ext cx="2793021" cy="163045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492648" y="3957191"/>
              <a:ext cx="2169185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29090" y="2732517"/>
            <a:ext cx="2585406" cy="1187181"/>
            <a:chOff x="12258697" y="4140608"/>
            <a:chExt cx="3103540" cy="1630450"/>
          </a:xfrm>
          <a:effectLst/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54290" y="3752896"/>
            <a:ext cx="2033685" cy="1187181"/>
            <a:chOff x="2015034" y="5922220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34" y="5922220"/>
              <a:ext cx="2793021" cy="16304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533409" y="6295792"/>
              <a:ext cx="2169185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láy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92847" y="3721311"/>
            <a:ext cx="2257410" cy="1187181"/>
            <a:chOff x="6115114" y="6251874"/>
            <a:chExt cx="2793021" cy="1630450"/>
          </a:xfrm>
          <a:effectLst/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510845" y="6598672"/>
              <a:ext cx="2169186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tóc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0226" y="3973825"/>
            <a:ext cx="3060784" cy="1187181"/>
            <a:chOff x="10618064" y="6251874"/>
            <a:chExt cx="3559676" cy="1630450"/>
          </a:xfrm>
          <a:effectLst/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0738588" y="6681598"/>
              <a:ext cx="3439152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569799" y="5220438"/>
            <a:ext cx="195757" cy="16960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 defTabSz="1166815"/>
            <a:endParaRPr lang="zh-CN" altLang="en-US" sz="32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F89C896-429A-49AE-8DCF-5B038E9C46B7}"/>
              </a:ext>
            </a:extLst>
          </p:cNvPr>
          <p:cNvSpPr txBox="1"/>
          <p:nvPr/>
        </p:nvSpPr>
        <p:spPr>
          <a:xfrm>
            <a:off x="1196136" y="1637585"/>
            <a:ext cx="226937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15D10B0-5D1D-4C71-A51D-6B53D6349CA7}"/>
              </a:ext>
            </a:extLst>
          </p:cNvPr>
          <p:cNvSpPr txBox="1"/>
          <p:nvPr/>
        </p:nvSpPr>
        <p:spPr>
          <a:xfrm>
            <a:off x="7964135" y="1571941"/>
            <a:ext cx="1805547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CE57B1E-5B99-4038-BD39-2757C803EB54}"/>
              </a:ext>
            </a:extLst>
          </p:cNvPr>
          <p:cNvSpPr txBox="1"/>
          <p:nvPr/>
        </p:nvSpPr>
        <p:spPr>
          <a:xfrm>
            <a:off x="9661984" y="7169635"/>
            <a:ext cx="1579451" cy="521143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262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62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467098C4-F8AF-4EF4-99A4-E1AE7B94815B}"/>
              </a:ext>
            </a:extLst>
          </p:cNvPr>
          <p:cNvSpPr txBox="1"/>
          <p:nvPr/>
        </p:nvSpPr>
        <p:spPr>
          <a:xfrm>
            <a:off x="1617783" y="4027615"/>
            <a:ext cx="1579451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1689EA37-D884-4BFA-9C12-3108B886565F}"/>
              </a:ext>
            </a:extLst>
          </p:cNvPr>
          <p:cNvSpPr txBox="1"/>
          <p:nvPr/>
        </p:nvSpPr>
        <p:spPr>
          <a:xfrm>
            <a:off x="7563227" y="4275317"/>
            <a:ext cx="247157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689EA37-D884-4BFA-9C12-3108B886565F}"/>
              </a:ext>
            </a:extLst>
          </p:cNvPr>
          <p:cNvSpPr txBox="1"/>
          <p:nvPr/>
        </p:nvSpPr>
        <p:spPr>
          <a:xfrm>
            <a:off x="7368315" y="2788715"/>
            <a:ext cx="1350317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689EA37-D884-4BFA-9C12-3108B886565F}"/>
              </a:ext>
            </a:extLst>
          </p:cNvPr>
          <p:cNvSpPr txBox="1"/>
          <p:nvPr/>
        </p:nvSpPr>
        <p:spPr>
          <a:xfrm>
            <a:off x="10009542" y="3012979"/>
            <a:ext cx="1152722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10" grpId="0"/>
      <p:bldP spid="113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63ADE3C-61D3-4AD4-B540-0EA637D298FE}"/>
              </a:ext>
            </a:extLst>
          </p:cNvPr>
          <p:cNvSpPr/>
          <p:nvPr/>
        </p:nvSpPr>
        <p:spPr>
          <a:xfrm>
            <a:off x="1617377" y="1415577"/>
            <a:ext cx="8689217" cy="726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5690" y="1130037"/>
            <a:ext cx="82638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166815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EC840C-88B7-4F8A-9B61-F76F74B74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3683516"/>
            <a:ext cx="2623396" cy="31668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FFCA96-1B5B-4568-9B3B-1BA8090F3C27}"/>
              </a:ext>
            </a:extLst>
          </p:cNvPr>
          <p:cNvSpPr txBox="1"/>
          <p:nvPr/>
        </p:nvSpPr>
        <p:spPr>
          <a:xfrm>
            <a:off x="865190" y="2393653"/>
            <a:ext cx="10783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vút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gầy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nhom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….</a:t>
            </a:r>
            <a:endParaRPr lang="en-US" sz="4000" dirty="0">
              <a:solidFill>
                <a:srgbClr val="3713B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4856" y="2435475"/>
            <a:ext cx="5705214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 defTabSz="1166815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081" y="1067496"/>
            <a:ext cx="11217640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/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6333565" y="3107300"/>
            <a:ext cx="5389156" cy="1505041"/>
          </a:xfrm>
          <a:prstGeom prst="wedgeEllipseCallout">
            <a:avLst>
              <a:gd name="adj1" fmla="val 18021"/>
              <a:gd name="adj2" fmla="val 66923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66815"/>
            <a:endParaRPr lang="en-US" sz="233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0633" y="3487832"/>
            <a:ext cx="5035020" cy="621228"/>
          </a:xfrm>
          <a:prstGeom prst="rect">
            <a:avLst/>
          </a:prstGeom>
          <a:noFill/>
        </p:spPr>
        <p:txBody>
          <a:bodyPr wrap="square" lIns="66580" tIns="33290" rIns="66580" bIns="33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166815"/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192" y="5096904"/>
            <a:ext cx="3376364" cy="16577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141" y="842718"/>
            <a:ext cx="407152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 defTabSz="1166815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631" y="1469629"/>
            <a:ext cx="9280043" cy="888946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r>
              <a:rPr lang="en-US" b="0" dirty="0">
                <a:solidFill>
                  <a:schemeClr val="tx1"/>
                </a:solidFill>
              </a:rPr>
              <a:t>- 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r>
              <a:rPr lang="en-US" b="0" dirty="0">
                <a:solidFill>
                  <a:schemeClr val="tx1"/>
                </a:solidFill>
              </a:rPr>
              <a:t>- 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bĩnh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endParaRPr lang="en-US" sz="3200" dirty="0" smtClean="0">
              <a:solidFill>
                <a:srgbClr val="3713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endParaRPr lang="en-US" sz="3200" dirty="0" smtClean="0">
              <a:solidFill>
                <a:srgbClr val="3713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endParaRPr lang="en-US" sz="3200" dirty="0">
              <a:solidFill>
                <a:srgbClr val="371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endParaRPr lang="en-US" sz="3200" dirty="0">
              <a:solidFill>
                <a:srgbClr val="00B050"/>
              </a:solidFill>
            </a:endParaRPr>
          </a:p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559" y="170893"/>
            <a:ext cx="11217640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/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336</Words>
  <Application>Microsoft Office PowerPoint</Application>
  <PresentationFormat>Widescreen</PresentationFormat>
  <Paragraphs>60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46</cp:revision>
  <dcterms:created xsi:type="dcterms:W3CDTF">2021-07-09T11:41:12Z</dcterms:created>
  <dcterms:modified xsi:type="dcterms:W3CDTF">2022-09-22T04:00:52Z</dcterms:modified>
</cp:coreProperties>
</file>