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6" r:id="rId3"/>
    <p:sldId id="308" r:id="rId4"/>
    <p:sldId id="316" r:id="rId5"/>
    <p:sldId id="314" r:id="rId6"/>
    <p:sldId id="317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179</Words>
  <Application>Microsoft Office PowerPoint</Application>
  <PresentationFormat>On-screen Show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Cookies</vt:lpstr>
      <vt:lpstr>Arial</vt:lpstr>
      <vt:lpstr>Baloo 2</vt:lpstr>
      <vt:lpstr>UTM Androgyne</vt:lpstr>
      <vt:lpstr>English Vocabulary Workshop by Slidesgo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SingPC</cp:lastModifiedBy>
  <cp:revision>44</cp:revision>
  <dcterms:modified xsi:type="dcterms:W3CDTF">2024-10-02T02:43:40Z</dcterms:modified>
</cp:coreProperties>
</file>