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19" r:id="rId2"/>
    <p:sldId id="261" r:id="rId3"/>
    <p:sldId id="328" r:id="rId4"/>
    <p:sldId id="321" r:id="rId5"/>
    <p:sldId id="326" r:id="rId6"/>
    <p:sldId id="257" r:id="rId7"/>
    <p:sldId id="32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69A"/>
    <a:srgbClr val="A9DA74"/>
    <a:srgbClr val="FF9900"/>
    <a:srgbClr val="1A90D0"/>
    <a:srgbClr val="009F4F"/>
    <a:srgbClr val="C9E8A6"/>
    <a:srgbClr val="0076C1"/>
    <a:srgbClr val="128ACE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87296" autoAdjust="0"/>
  </p:normalViewPr>
  <p:slideViewPr>
    <p:cSldViewPr snapToGrid="0">
      <p:cViewPr varScale="1">
        <p:scale>
          <a:sx n="59" d="100"/>
          <a:sy n="59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1-01T01:43:00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23614 10170 0</inkml:trace>
  <inkml:trace contextRef="#ctx0" brushRef="#br0" timeOffset="1128.0645">23614 10170 0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4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346364" y="419147"/>
            <a:ext cx="10454851" cy="192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GIỮA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2915193" y="2341418"/>
            <a:ext cx="547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1 - 2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2F855F91-F231-41A1-A3DF-B51C60755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45" y="2341418"/>
            <a:ext cx="4668755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256352" y="212769"/>
            <a:ext cx="5108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altLang="zh-CN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altLang="zh-CN" sz="2800" dirty="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altLang="zh-CN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F5F75-D0E0-4C72-A0A7-9D2441D0F89C}"/>
              </a:ext>
            </a:extLst>
          </p:cNvPr>
          <p:cNvGrpSpPr/>
          <p:nvPr/>
        </p:nvGrpSpPr>
        <p:grpSpPr>
          <a:xfrm>
            <a:off x="4414849" y="57397"/>
            <a:ext cx="8033503" cy="7204666"/>
            <a:chOff x="2798881" y="150573"/>
            <a:chExt cx="6823521" cy="7204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339594-6D05-47AD-A298-10828C63EF50}"/>
                </a:ext>
              </a:extLst>
            </p:cNvPr>
            <p:cNvGrpSpPr/>
            <p:nvPr/>
          </p:nvGrpSpPr>
          <p:grpSpPr>
            <a:xfrm>
              <a:off x="3797686" y="4363073"/>
              <a:ext cx="5772654" cy="2992166"/>
              <a:chOff x="3797686" y="4363073"/>
              <a:chExt cx="5772654" cy="2992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445129-AA7D-4037-8CB7-B83553731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97686" y="4485019"/>
                <a:ext cx="2992166" cy="24083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9F2B3-5AB9-48F7-99A8-D2C6BAB99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6772881">
                <a:off x="6870093" y="4654991"/>
                <a:ext cx="2992166" cy="2408329"/>
              </a:xfrm>
              <a:prstGeom prst="rect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90C39AC-2ED6-4B9F-963A-8E17E4DCC254}"/>
                  </a:ext>
                </a:extLst>
              </p:cNvPr>
              <p:cNvSpPr/>
              <p:nvPr/>
            </p:nvSpPr>
            <p:spPr>
              <a:xfrm flipH="1">
                <a:off x="6653243" y="5365196"/>
                <a:ext cx="175694" cy="1822611"/>
              </a:xfrm>
              <a:custGeom>
                <a:avLst/>
                <a:gdLst>
                  <a:gd name="connsiteX0" fmla="*/ 190500 w 199651"/>
                  <a:gd name="connsiteY0" fmla="*/ 0 h 1092200"/>
                  <a:gd name="connsiteX1" fmla="*/ 177800 w 199651"/>
                  <a:gd name="connsiteY1" fmla="*/ 482600 h 1092200"/>
                  <a:gd name="connsiteX2" fmla="*/ 0 w 199651"/>
                  <a:gd name="connsiteY2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51" h="1092200">
                    <a:moveTo>
                      <a:pt x="190500" y="0"/>
                    </a:moveTo>
                    <a:cubicBezTo>
                      <a:pt x="200025" y="150283"/>
                      <a:pt x="209550" y="300567"/>
                      <a:pt x="177800" y="482600"/>
                    </a:cubicBezTo>
                    <a:cubicBezTo>
                      <a:pt x="146050" y="664633"/>
                      <a:pt x="73025" y="878416"/>
                      <a:pt x="0" y="109220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CA2AC4-0AB1-4CF4-A66C-7FBCC4E90097}"/>
                </a:ext>
              </a:extLst>
            </p:cNvPr>
            <p:cNvGrpSpPr/>
            <p:nvPr/>
          </p:nvGrpSpPr>
          <p:grpSpPr>
            <a:xfrm rot="21399158">
              <a:off x="2798881" y="150573"/>
              <a:ext cx="6823521" cy="6127486"/>
              <a:chOff x="2837207" y="78661"/>
              <a:chExt cx="6823521" cy="6127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E8AC6D2-0BCA-48F0-97DB-D2CD2996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551458">
                <a:off x="4237487" y="-81993"/>
                <a:ext cx="2607165" cy="29284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9086B1-4DD8-42B7-BB6E-FDE1D68D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991363">
                <a:off x="6587007" y="231124"/>
                <a:ext cx="2657355" cy="26588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AD466F6-3CF6-4EFB-805D-276CC084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40506">
                <a:off x="2837207" y="1878083"/>
                <a:ext cx="3064660" cy="31943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FD338-EDFD-4319-B0D0-052DDE057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6132">
                <a:off x="7075365" y="2285173"/>
                <a:ext cx="2510937" cy="26597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CDF0AF-2CF7-4215-80C6-89C054CDD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335078">
                <a:off x="5107750" y="3292830"/>
                <a:ext cx="2804483" cy="29133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0C989A3-05B6-4D0E-B295-D08DFBBC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0862077">
                <a:off x="5627526" y="811648"/>
                <a:ext cx="1588859" cy="2075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6B6886-91BE-4D4B-B198-9FB7A215F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400842">
                <a:off x="4690688" y="1656637"/>
                <a:ext cx="1584565" cy="2075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70EB05-B177-4C38-B4BE-51D292B3E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2372035">
                <a:off x="5268015" y="2686345"/>
                <a:ext cx="1516968" cy="2075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9F57114-58A3-4981-90E5-F228B64DA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7848854">
                <a:off x="6468745" y="2540688"/>
                <a:ext cx="1644825" cy="20750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319649-9451-442F-9FA6-4020D71D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3493431">
                <a:off x="6698124" y="1299750"/>
                <a:ext cx="1598718" cy="2075049"/>
              </a:xfrm>
              <a:prstGeom prst="rect">
                <a:avLst/>
              </a:prstGeom>
            </p:spPr>
          </p:pic>
        </p:grpSp>
      </p:grpSp>
      <p:sp>
        <p:nvSpPr>
          <p:cNvPr id="19" name="文本框 22">
            <a:extLst>
              <a:ext uri="{FF2B5EF4-FFF2-40B4-BE49-F238E27FC236}">
                <a16:creationId xmlns:a16="http://schemas.microsoft.com/office/drawing/2014/main" id="{B778A2EE-2DA8-4DB8-AC80-49D12E0C4034}"/>
              </a:ext>
            </a:extLst>
          </p:cNvPr>
          <p:cNvSpPr txBox="1"/>
          <p:nvPr/>
        </p:nvSpPr>
        <p:spPr>
          <a:xfrm rot="19616326">
            <a:off x="5768781" y="382046"/>
            <a:ext cx="2330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Quang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5925819-838C-425C-A8A9-716CD9B0BE9D}"/>
              </a:ext>
            </a:extLst>
          </p:cNvPr>
          <p:cNvSpPr txBox="1"/>
          <p:nvPr/>
        </p:nvSpPr>
        <p:spPr>
          <a:xfrm>
            <a:off x="4571847" y="2684873"/>
            <a:ext cx="193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altLang="zh-CN" sz="2400" b="1" dirty="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altLang="zh-CN" sz="2400" b="1" dirty="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2">
            <a:extLst>
              <a:ext uri="{FF2B5EF4-FFF2-40B4-BE49-F238E27FC236}">
                <a16:creationId xmlns:a16="http://schemas.microsoft.com/office/drawing/2014/main" id="{E8E25494-2EC1-4F09-AF08-1AEB3C67907C}"/>
              </a:ext>
            </a:extLst>
          </p:cNvPr>
          <p:cNvSpPr txBox="1"/>
          <p:nvPr/>
        </p:nvSpPr>
        <p:spPr>
          <a:xfrm>
            <a:off x="7343462" y="4451215"/>
            <a:ext cx="261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E3BAF046-8943-4699-B7EC-42A0FAE576B6}"/>
              </a:ext>
            </a:extLst>
          </p:cNvPr>
          <p:cNvSpPr txBox="1"/>
          <p:nvPr/>
        </p:nvSpPr>
        <p:spPr>
          <a:xfrm>
            <a:off x="10614059" y="2714601"/>
            <a:ext cx="1796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07C7590-431D-46C5-9360-B5B26851EBA5}"/>
              </a:ext>
            </a:extLst>
          </p:cNvPr>
          <p:cNvSpPr txBox="1"/>
          <p:nvPr/>
        </p:nvSpPr>
        <p:spPr>
          <a:xfrm>
            <a:off x="9108239" y="418757"/>
            <a:ext cx="270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a.Kể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B4D7436F-A7E6-41B9-A84E-BEF9DE020979}"/>
              </a:ext>
            </a:extLst>
          </p:cNvPr>
          <p:cNvSpPr txBox="1"/>
          <p:nvPr/>
        </p:nvSpPr>
        <p:spPr>
          <a:xfrm>
            <a:off x="7764710" y="1021212"/>
            <a:ext cx="1449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LÀ HỌC SINH LỚP 2 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D2F415FF-D5AA-469E-832F-CF20CBC3680A}"/>
              </a:ext>
            </a:extLst>
          </p:cNvPr>
          <p:cNvSpPr txBox="1"/>
          <p:nvPr/>
        </p:nvSpPr>
        <p:spPr>
          <a:xfrm>
            <a:off x="9213432" y="1574837"/>
            <a:ext cx="1433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NIỀM VUI CỦA BI VÀ BỐNG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43819820-66C6-4DFF-ABF6-DB2A34B6E306}"/>
              </a:ext>
            </a:extLst>
          </p:cNvPr>
          <p:cNvSpPr txBox="1"/>
          <p:nvPr/>
        </p:nvSpPr>
        <p:spPr>
          <a:xfrm rot="21423173">
            <a:off x="9164810" y="3085761"/>
            <a:ext cx="1300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MỘT GIỜ HỌC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B2C6273-45C3-4C31-A0FF-F942A3F5A7E1}"/>
              </a:ext>
            </a:extLst>
          </p:cNvPr>
          <p:cNvSpPr txBox="1"/>
          <p:nvPr/>
        </p:nvSpPr>
        <p:spPr>
          <a:xfrm rot="21423173">
            <a:off x="7389012" y="3148071"/>
            <a:ext cx="1609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CÁI TRỐNG TRƯỜNG EM 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26FF74DB-3616-489B-95CB-EB0EB2CDBCAD}"/>
              </a:ext>
            </a:extLst>
          </p:cNvPr>
          <p:cNvSpPr txBox="1"/>
          <p:nvPr/>
        </p:nvSpPr>
        <p:spPr>
          <a:xfrm rot="21423173">
            <a:off x="6408489" y="2341263"/>
            <a:ext cx="193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5.CUỐN SÁCH CỦA EM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53" y="0"/>
            <a:ext cx="12192000" cy="6858000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C3AF4D03-B93E-4AE0-9BFC-6820ADF3ADA5}"/>
              </a:ext>
            </a:extLst>
          </p:cNvPr>
          <p:cNvSpPr txBox="1"/>
          <p:nvPr/>
        </p:nvSpPr>
        <p:spPr>
          <a:xfrm>
            <a:off x="6295114" y="2991901"/>
            <a:ext cx="5181091" cy="1077218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Quang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1E464C12-BA31-4242-91B9-83D9A7B31401}"/>
              </a:ext>
            </a:extLst>
          </p:cNvPr>
          <p:cNvSpPr txBox="1"/>
          <p:nvPr/>
        </p:nvSpPr>
        <p:spPr>
          <a:xfrm>
            <a:off x="6295114" y="4221647"/>
            <a:ext cx="549868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87A27956-6380-41A6-9B12-73D980853989}"/>
              </a:ext>
            </a:extLst>
          </p:cNvPr>
          <p:cNvSpPr txBox="1"/>
          <p:nvPr/>
        </p:nvSpPr>
        <p:spPr>
          <a:xfrm>
            <a:off x="6230909" y="587533"/>
            <a:ext cx="595745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0C54B1F0-5E70-4807-9BC5-B643A38CF574}"/>
              </a:ext>
            </a:extLst>
          </p:cNvPr>
          <p:cNvSpPr txBox="1"/>
          <p:nvPr/>
        </p:nvSpPr>
        <p:spPr>
          <a:xfrm>
            <a:off x="6295113" y="5412477"/>
            <a:ext cx="503426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C7C8F8A6-D313-464E-B607-6AD86D1A9CE6}"/>
              </a:ext>
            </a:extLst>
          </p:cNvPr>
          <p:cNvSpPr txBox="1"/>
          <p:nvPr/>
        </p:nvSpPr>
        <p:spPr>
          <a:xfrm>
            <a:off x="6230910" y="1831492"/>
            <a:ext cx="43501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3E2C0400-281C-4C2F-A06C-E436DAA76501}"/>
              </a:ext>
            </a:extLst>
          </p:cNvPr>
          <p:cNvSpPr txBox="1"/>
          <p:nvPr/>
        </p:nvSpPr>
        <p:spPr>
          <a:xfrm>
            <a:off x="480989" y="694627"/>
            <a:ext cx="49109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7D5E1C79-923E-4063-BCED-973AB9BFB101}"/>
              </a:ext>
            </a:extLst>
          </p:cNvPr>
          <p:cNvSpPr txBox="1"/>
          <p:nvPr/>
        </p:nvSpPr>
        <p:spPr>
          <a:xfrm>
            <a:off x="447383" y="1896499"/>
            <a:ext cx="560986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BEE0ACBD-1B07-41F7-8FDC-974564A8E216}"/>
              </a:ext>
            </a:extLst>
          </p:cNvPr>
          <p:cNvSpPr txBox="1"/>
          <p:nvPr/>
        </p:nvSpPr>
        <p:spPr>
          <a:xfrm>
            <a:off x="480989" y="3029184"/>
            <a:ext cx="3427986" cy="584775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ADE1032E-272D-45D5-9271-2E5D873F4C04}"/>
              </a:ext>
            </a:extLst>
          </p:cNvPr>
          <p:cNvSpPr txBox="1"/>
          <p:nvPr/>
        </p:nvSpPr>
        <p:spPr>
          <a:xfrm>
            <a:off x="480989" y="4232157"/>
            <a:ext cx="523117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8C9007FB-79BA-4E94-A4F5-13A0005E7FD8}"/>
              </a:ext>
            </a:extLst>
          </p:cNvPr>
          <p:cNvSpPr txBox="1"/>
          <p:nvPr/>
        </p:nvSpPr>
        <p:spPr>
          <a:xfrm>
            <a:off x="480989" y="5435130"/>
            <a:ext cx="46034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617309" y="832560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712162" y="2224880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671294" y="3323451"/>
            <a:ext cx="588703" cy="376995"/>
          </a:xfrm>
          <a:prstGeom prst="rightArrow">
            <a:avLst>
              <a:gd name="adj1" fmla="val 50000"/>
              <a:gd name="adj2" fmla="val 420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669461" y="4352758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669461" y="5516366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501040" y="36612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91680" y="3651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9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638441" y="1265066"/>
            <a:ext cx="5471413" cy="1988648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LÀ HỌC SINH LỚP 2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638441" y="338866"/>
            <a:ext cx="797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altLang="zh-CN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6668324" y="4982324"/>
            <a:ext cx="5274294" cy="14090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CÓ XINH KHÔNG?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voi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38441" y="3253714"/>
            <a:ext cx="5471413" cy="15130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THỦ DỰ BỊ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6428480" y="1299675"/>
            <a:ext cx="5274295" cy="1659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38441" y="4925720"/>
            <a:ext cx="5471413" cy="13401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TRỐNG TRƯỜNG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33413" y="3015893"/>
            <a:ext cx="5274294" cy="19098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 VUI CỦA BI VÀ BỐNG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221673" y="1109948"/>
            <a:ext cx="5302003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LÀ HỌC SINH LỚP 2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4061403" y="161828"/>
            <a:ext cx="406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221673" y="3206720"/>
            <a:ext cx="5248738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CÓ XINH KHÔNG?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voi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559996" y="3206720"/>
            <a:ext cx="538262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THỦ DỰ BỊ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221673" y="4723875"/>
            <a:ext cx="5248738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553010" y="4723874"/>
            <a:ext cx="538960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TRỐNG TRƯỜNG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59996" y="1109948"/>
            <a:ext cx="538262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 VUI CỦA BI VÀ BỐNG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tho">
            <a:extLst>
              <a:ext uri="{FF2B5EF4-FFF2-40B4-BE49-F238E27FC236}">
                <a16:creationId xmlns:a16="http://schemas.microsoft.com/office/drawing/2014/main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38" r="28491" b="4471"/>
          <a:stretch/>
        </p:blipFill>
        <p:spPr>
          <a:xfrm>
            <a:off x="10191931" y="2362131"/>
            <a:ext cx="1500648" cy="2307682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:a16="http://schemas.microsoft.com/office/drawing/2014/main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97" y="4560112"/>
            <a:ext cx="1810819" cy="2019063"/>
          </a:xfrm>
          <a:prstGeom prst="rect">
            <a:avLst/>
          </a:prstGeom>
        </p:spPr>
      </p:pic>
      <p:pic>
        <p:nvPicPr>
          <p:cNvPr id="22" name="nhím">
            <a:extLst>
              <a:ext uri="{FF2B5EF4-FFF2-40B4-BE49-F238E27FC236}">
                <a16:creationId xmlns:a16="http://schemas.microsoft.com/office/drawing/2014/main" id="{C067C0F8-9CCE-4D3B-A73D-859C57CC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838" l="0" r="100000">
                        <a14:foregroundMark x1="8881" y1="37130" x2="25577" y2="49658"/>
                        <a14:foregroundMark x1="25044" y1="36219" x2="35346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96" y="4560112"/>
            <a:ext cx="2380154" cy="1855929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:a16="http://schemas.microsoft.com/office/drawing/2014/main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10" y="1124716"/>
            <a:ext cx="2377359" cy="2474830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:a16="http://schemas.microsoft.com/office/drawing/2014/main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29" y="2877020"/>
            <a:ext cx="1774006" cy="1867253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:a16="http://schemas.microsoft.com/office/drawing/2014/main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251" y="1122529"/>
            <a:ext cx="1770324" cy="1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362"/>
            <a:ext cx="12039872" cy="30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28468" y="1315943"/>
            <a:ext cx="944541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28468" y="3746725"/>
            <a:ext cx="8072484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28468" y="2116381"/>
            <a:ext cx="11111404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chủ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A19CF0-CBFB-4C8E-9F2F-DB0CCD66B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952" y="4162223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346200" y="1818410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562702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1942</TotalTime>
  <Words>518</Words>
  <Application>Microsoft Office PowerPoint</Application>
  <PresentationFormat>Widescreen</PresentationFormat>
  <Paragraphs>64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183</cp:revision>
  <dcterms:created xsi:type="dcterms:W3CDTF">2019-11-27T07:37:57Z</dcterms:created>
  <dcterms:modified xsi:type="dcterms:W3CDTF">2022-10-31T03:16:50Z</dcterms:modified>
</cp:coreProperties>
</file>