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58" r:id="rId3"/>
    <p:sldId id="259" r:id="rId4"/>
    <p:sldId id="263" r:id="rId5"/>
    <p:sldId id="264" r:id="rId6"/>
    <p:sldId id="274" r:id="rId7"/>
    <p:sldId id="270" r:id="rId8"/>
    <p:sldId id="265" r:id="rId9"/>
    <p:sldId id="271" r:id="rId10"/>
    <p:sldId id="272" r:id="rId11"/>
    <p:sldId id="266" r:id="rId12"/>
    <p:sldId id="267" r:id="rId13"/>
    <p:sldId id="273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74" autoAdjust="0"/>
  </p:normalViewPr>
  <p:slideViewPr>
    <p:cSldViewPr snapToGrid="0">
      <p:cViewPr varScale="1">
        <p:scale>
          <a:sx n="66" d="100"/>
          <a:sy n="66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DC400-492C-4664-82AA-4CB03F771F48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3E701-8D21-49DB-A4C7-ADB978A9B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9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B2AA4F-B828-4D7C-AFD3-893933DA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971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91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D2E422-42A8-4A7B-87CD-13A088DD62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264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255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6408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43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6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12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6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92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67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84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1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27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11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22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22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53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71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41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87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71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7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40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65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779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9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586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63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3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7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2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95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06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9A075-25AD-4CA6-A851-248795B81A9F}" type="datetimeFigureOut">
              <a:rPr lang="en-US" smtClean="0"/>
              <a:t>22/9/2022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4E6C2-5ECF-44A9-9A05-F2B4853D159C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" y="0"/>
            <a:ext cx="12170343" cy="690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8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8" r:id="rId8"/>
    <p:sldLayoutId id="2147483677" r:id="rId9"/>
    <p:sldLayoutId id="2147483676" r:id="rId10"/>
    <p:sldLayoutId id="2147483675" r:id="rId11"/>
    <p:sldLayoutId id="2147483674" r:id="rId12"/>
    <p:sldLayoutId id="2147483673" r:id="rId13"/>
    <p:sldLayoutId id="2147483672" r:id="rId14"/>
    <p:sldLayoutId id="2147483671" r:id="rId15"/>
    <p:sldLayoutId id="2147483670" r:id="rId16"/>
    <p:sldLayoutId id="2147483669" r:id="rId17"/>
    <p:sldLayoutId id="2147483668" r:id="rId18"/>
    <p:sldLayoutId id="2147483667" r:id="rId19"/>
    <p:sldLayoutId id="2147483666" r:id="rId20"/>
    <p:sldLayoutId id="2147483665" r:id="rId21"/>
    <p:sldLayoutId id="2147483664" r:id="rId22"/>
    <p:sldLayoutId id="2147483663" r:id="rId23"/>
    <p:sldLayoutId id="2147483662" r:id="rId24"/>
    <p:sldLayoutId id="2147483661" r:id="rId25"/>
    <p:sldLayoutId id="2147483660" r:id="rId26"/>
    <p:sldLayoutId id="2147483656" r:id="rId27"/>
    <p:sldLayoutId id="2147483657" r:id="rId28"/>
    <p:sldLayoutId id="2147483658" r:id="rId29"/>
    <p:sldLayoutId id="2147483659" r:id="rId3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5.png"/><Relationship Id="rId1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0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8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5" Type="http://schemas.openxmlformats.org/officeDocument/2006/relationships/image" Target="../media/image17.png"/><Relationship Id="rId10" Type="http://schemas.openxmlformats.org/officeDocument/2006/relationships/image" Target="../media/image14.png"/><Relationship Id="rId19" Type="http://schemas.openxmlformats.org/officeDocument/2006/relationships/image" Target="../media/image20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5.png"/><Relationship Id="rId1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0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5" Type="http://schemas.openxmlformats.org/officeDocument/2006/relationships/image" Target="../media/image17.png"/><Relationship Id="rId10" Type="http://schemas.openxmlformats.org/officeDocument/2006/relationships/image" Target="../media/image14.png"/><Relationship Id="rId19" Type="http://schemas.openxmlformats.org/officeDocument/2006/relationships/image" Target="../media/image20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5250"/>
            <a:ext cx="12192001" cy="6910812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3840163" y="2501900"/>
            <a:ext cx="2447925" cy="43497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793464" y="1917427"/>
            <a:ext cx="5791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768" y="2295184"/>
            <a:ext cx="110989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100" normalizeH="0" baseline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CHÀO</a:t>
            </a:r>
            <a:r>
              <a:rPr kumimoji="0" lang="en-US" sz="4800" b="0" i="0" u="none" strike="noStrike" kern="1200" cap="none" spc="100" normalizeH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MỪNG CÁC CON ĐẾN VỚI TIẾT TOÁN HÔM NAY</a:t>
            </a:r>
            <a:r>
              <a:rPr kumimoji="0" lang="en-US" sz="4800" b="0" i="0" u="none" strike="noStrike" kern="1200" cap="none" spc="100" normalizeH="0" baseline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  <a:endParaRPr kumimoji="0" lang="en-US" sz="4800" b="0" i="0" u="none" strike="noStrike" kern="1200" cap="none" spc="100" normalizeH="0" baseline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11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802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6" name="Google Shape;196;p2"/>
          <p:cNvGrpSpPr/>
          <p:nvPr/>
        </p:nvGrpSpPr>
        <p:grpSpPr>
          <a:xfrm>
            <a:off x="-223989" y="608178"/>
            <a:ext cx="11441759" cy="5883467"/>
            <a:chOff x="341926" y="208486"/>
            <a:chExt cx="11441759" cy="5883467"/>
          </a:xfrm>
        </p:grpSpPr>
        <p:pic>
          <p:nvPicPr>
            <p:cNvPr id="197" name="Google Shape;197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p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oogle Shape;199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0" name="Google Shape;200;p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01" name="Google Shape;201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052136" y="4705242"/>
            <a:ext cx="2316681" cy="1268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377765" y="2132089"/>
            <a:ext cx="2523963" cy="2505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453333" y="4267986"/>
            <a:ext cx="3145809" cy="2505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95784" y="1924966"/>
            <a:ext cx="871804" cy="865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715899" y="1826649"/>
            <a:ext cx="457240" cy="48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435146" y="2363646"/>
            <a:ext cx="1030313" cy="10242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4160684" y="554436"/>
            <a:ext cx="896190" cy="101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5188076" y="505654"/>
            <a:ext cx="969348" cy="1091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6328553" y="632953"/>
            <a:ext cx="768163" cy="8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7390792" y="608178"/>
            <a:ext cx="768163" cy="890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"/>
          <p:cNvPicPr preferRelativeResize="0"/>
          <p:nvPr/>
        </p:nvPicPr>
        <p:blipFill rotWithShape="1">
          <a:blip r:embed="rId18">
            <a:alphaModFix/>
          </a:blip>
          <a:srcRect t="-10904" r="-11006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 rot="-5400000">
            <a:off x="5919850" y="-1153456"/>
            <a:ext cx="352299" cy="5802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 flipH="1">
            <a:off x="-1" y="-1"/>
            <a:ext cx="2889009" cy="1758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 rot="-5400000" flipH="1">
            <a:off x="5989586" y="1527441"/>
            <a:ext cx="352299" cy="5802531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2"/>
          <p:cNvSpPr txBox="1"/>
          <p:nvPr/>
        </p:nvSpPr>
        <p:spPr>
          <a:xfrm flipH="1">
            <a:off x="1229228" y="2362965"/>
            <a:ext cx="9038359" cy="99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9C245"/>
              </a:buClr>
              <a:buSzPts val="8800"/>
              <a:buFont typeface="Montserrat ExtraBold"/>
              <a:buNone/>
            </a:pP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Vận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dụng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trải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nghiệm</a:t>
            </a:r>
            <a:endParaRPr sz="6000" b="0" i="0" u="none" strike="noStrike" cap="none" dirty="0">
              <a:solidFill>
                <a:srgbClr val="FF0000"/>
              </a:solidFill>
              <a:latin typeface="Times New Roman" panose="02020603050405020304" pitchFamily="18" charset="0"/>
              <a:ea typeface="Montserrat ExtraBold"/>
              <a:cs typeface="Times New Roman" panose="02020603050405020304" pitchFamily="18" charset="0"/>
              <a:sym typeface="Montserrat ExtraBold"/>
            </a:endParaRPr>
          </a:p>
        </p:txBody>
      </p:sp>
      <p:pic>
        <p:nvPicPr>
          <p:cNvPr id="217" name="Google Shape;217;p2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 flipH="1">
            <a:off x="-1" y="-1"/>
            <a:ext cx="4355558" cy="26515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555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6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6" y="0"/>
            <a:ext cx="12338076" cy="61252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437882" y="6125246"/>
            <a:ext cx="10981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97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6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242" y="0"/>
            <a:ext cx="12338076" cy="63937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2243" y="4855336"/>
            <a:ext cx="65991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4615548" y="4855335"/>
            <a:ext cx="69170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5" name="Oval 4"/>
          <p:cNvSpPr/>
          <p:nvPr/>
        </p:nvSpPr>
        <p:spPr>
          <a:xfrm>
            <a:off x="3763718" y="4855335"/>
            <a:ext cx="769645" cy="579549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US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5743974" y="4855335"/>
            <a:ext cx="75985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4327957" y="5516063"/>
            <a:ext cx="643942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214179" y="575293"/>
            <a:ext cx="2562293" cy="52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65064" y="580525"/>
            <a:ext cx="29135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869574" y="888642"/>
            <a:ext cx="4780477" cy="48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75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5250"/>
            <a:ext cx="12192001" cy="6910812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3840163" y="2501900"/>
            <a:ext cx="2447925" cy="43497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defRPr/>
            </a:pP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793464" y="1917427"/>
            <a:ext cx="5791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768" y="2627696"/>
            <a:ext cx="110989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i="0" u="none" strike="noStrike" kern="1200" cap="none" spc="100" normalizeH="0" baseline="0" noProof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4800" i="0" u="none" strike="noStrike" kern="1200" cap="none" spc="100" normalizeH="0" noProof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học hôm nay đến đây là kết thúc.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4800" spc="100" baseline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4800" spc="10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gặp lại các con!</a:t>
            </a:r>
            <a:endParaRPr kumimoji="0" lang="en-US" sz="4800" i="0" u="none" strike="noStrike" kern="1200" cap="none" spc="100" normalizeH="0" baseline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10812"/>
          </a:xfrm>
          <a:prstGeom prst="rect">
            <a:avLst/>
          </a:prstGeom>
        </p:spPr>
      </p:pic>
      <p:sp>
        <p:nvSpPr>
          <p:cNvPr id="32" name="TextBox 7"/>
          <p:cNvSpPr txBox="1"/>
          <p:nvPr/>
        </p:nvSpPr>
        <p:spPr>
          <a:xfrm>
            <a:off x="3840163" y="2501900"/>
            <a:ext cx="2447925" cy="43497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defRPr/>
            </a:pP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inpin heiti" charset="-122"/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793464" y="1917427"/>
            <a:ext cx="5791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003004"/>
            <a:ext cx="113781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i="0" u="none" strike="noStrike" kern="1200" cap="none" spc="100" normalizeH="0" baseline="0" noProof="0" dirty="0" err="1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kumimoji="0" lang="en-US" sz="4800" i="0" u="none" strike="noStrike" kern="1200" cap="none" spc="100" normalizeH="0" baseline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100" normalizeH="0" baseline="0" noProof="0" dirty="0" err="1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4800" i="0" u="none" strike="noStrike" kern="1200" cap="none" spc="100" normalizeH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800" i="0" u="none" strike="noStrike" kern="1200" cap="none" spc="100" normalizeH="0" noProof="0" dirty="0" err="1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kumimoji="0" lang="en-US" sz="4800" i="0" u="none" strike="noStrike" kern="1200" cap="none" spc="100" normalizeH="0" noProof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(40)</a:t>
            </a:r>
            <a:endParaRPr kumimoji="0" lang="en-US" sz="4800" i="0" u="none" strike="noStrike" kern="1200" cap="none" spc="100" normalizeH="0" baseline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9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1">
            <a:extLst>
              <a:ext uri="{FF2B5EF4-FFF2-40B4-BE49-F238E27FC236}">
                <a16:creationId xmlns:a16="http://schemas.microsoft.com/office/drawing/2014/main" id="{12C3A1E5-4CD9-4374-9F5D-2848BA39B830}"/>
              </a:ext>
            </a:extLst>
          </p:cNvPr>
          <p:cNvGrpSpPr/>
          <p:nvPr/>
        </p:nvGrpSpPr>
        <p:grpSpPr>
          <a:xfrm>
            <a:off x="-247997" y="608178"/>
            <a:ext cx="11441759" cy="5883467"/>
            <a:chOff x="341926" y="208486"/>
            <a:chExt cx="11441759" cy="5883467"/>
          </a:xfrm>
        </p:grpSpPr>
        <p:pic>
          <p:nvPicPr>
            <p:cNvPr id="14" name="134">
              <a:extLst>
                <a:ext uri="{FF2B5EF4-FFF2-40B4-BE49-F238E27FC236}">
                  <a16:creationId xmlns:a16="http://schemas.microsoft.com/office/drawing/2014/main" id="{077E52A1-5237-4CBD-B20A-9FC053D20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</p:spPr>
        </p:pic>
        <p:pic>
          <p:nvPicPr>
            <p:cNvPr id="15" name="135">
              <a:extLst>
                <a:ext uri="{FF2B5EF4-FFF2-40B4-BE49-F238E27FC236}">
                  <a16:creationId xmlns:a16="http://schemas.microsoft.com/office/drawing/2014/main" id="{929A8081-E46A-4FFE-BB3D-4422990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</p:spPr>
        </p:pic>
        <p:pic>
          <p:nvPicPr>
            <p:cNvPr id="16" name="136">
              <a:extLst>
                <a:ext uri="{FF2B5EF4-FFF2-40B4-BE49-F238E27FC236}">
                  <a16:creationId xmlns:a16="http://schemas.microsoft.com/office/drawing/2014/main" id="{9879CD1A-0D35-4DA4-9870-1791005D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</p:spPr>
        </p:pic>
        <p:pic>
          <p:nvPicPr>
            <p:cNvPr id="17" name="142">
              <a:extLst>
                <a:ext uri="{FF2B5EF4-FFF2-40B4-BE49-F238E27FC236}">
                  <a16:creationId xmlns:a16="http://schemas.microsoft.com/office/drawing/2014/main" id="{AF0DBF33-5133-4AF4-AAE5-FEB67BA03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</p:spPr>
        </p:pic>
      </p:grpSp>
      <p:pic>
        <p:nvPicPr>
          <p:cNvPr id="18" name="137">
            <a:extLst>
              <a:ext uri="{FF2B5EF4-FFF2-40B4-BE49-F238E27FC236}">
                <a16:creationId xmlns:a16="http://schemas.microsoft.com/office/drawing/2014/main" id="{B1D20548-3C6E-4679-894C-D593E1D9558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</p:spPr>
      </p:pic>
      <p:pic>
        <p:nvPicPr>
          <p:cNvPr id="20" name="139">
            <a:extLst>
              <a:ext uri="{FF2B5EF4-FFF2-40B4-BE49-F238E27FC236}">
                <a16:creationId xmlns:a16="http://schemas.microsoft.com/office/drawing/2014/main" id="{FC6C53D4-E518-4407-A903-31D48C646C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77765" y="2132089"/>
            <a:ext cx="2523963" cy="2505673"/>
          </a:xfrm>
          <a:prstGeom prst="rect">
            <a:avLst/>
          </a:prstGeom>
        </p:spPr>
      </p:pic>
      <p:pic>
        <p:nvPicPr>
          <p:cNvPr id="22" name="141">
            <a:extLst>
              <a:ext uri="{FF2B5EF4-FFF2-40B4-BE49-F238E27FC236}">
                <a16:creationId xmlns:a16="http://schemas.microsoft.com/office/drawing/2014/main" id="{FDD3BB1E-71DB-418D-9CCD-4B202B3829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95784" y="1924966"/>
            <a:ext cx="871804" cy="865707"/>
          </a:xfrm>
          <a:prstGeom prst="rect">
            <a:avLst/>
          </a:prstGeom>
        </p:spPr>
      </p:pic>
      <p:pic>
        <p:nvPicPr>
          <p:cNvPr id="23" name="147">
            <a:extLst>
              <a:ext uri="{FF2B5EF4-FFF2-40B4-BE49-F238E27FC236}">
                <a16:creationId xmlns:a16="http://schemas.microsoft.com/office/drawing/2014/main" id="{10E6BA1D-2F0A-4B82-8B28-D856EBCFE4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15899" y="1826649"/>
            <a:ext cx="457240" cy="481626"/>
          </a:xfrm>
          <a:prstGeom prst="rect">
            <a:avLst/>
          </a:prstGeom>
        </p:spPr>
      </p:pic>
      <p:pic>
        <p:nvPicPr>
          <p:cNvPr id="29" name="149">
            <a:extLst>
              <a:ext uri="{FF2B5EF4-FFF2-40B4-BE49-F238E27FC236}">
                <a16:creationId xmlns:a16="http://schemas.microsoft.com/office/drawing/2014/main" id="{D29A04D4-7147-4E12-81F2-D90C4D380B30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0904" r="-11007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</p:spPr>
      </p:pic>
      <p:sp>
        <p:nvSpPr>
          <p:cNvPr id="8" name="39">
            <a:extLst>
              <a:ext uri="{FF2B5EF4-FFF2-40B4-BE49-F238E27FC236}">
                <a16:creationId xmlns:a16="http://schemas.microsoft.com/office/drawing/2014/main" id="{053EA615-0AE2-47A6-A802-6B92DD9EB92E}"/>
              </a:ext>
            </a:extLst>
          </p:cNvPr>
          <p:cNvSpPr txBox="1"/>
          <p:nvPr/>
        </p:nvSpPr>
        <p:spPr>
          <a:xfrm flipH="1">
            <a:off x="2425612" y="1295013"/>
            <a:ext cx="6516696" cy="746348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dirty="0" err="1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Yêu</a:t>
            </a:r>
            <a:r>
              <a:rPr lang="en-US" altLang="zh-CN" sz="4400" dirty="0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400" dirty="0" err="1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cầu</a:t>
            </a:r>
            <a:r>
              <a:rPr lang="en-US" altLang="zh-CN" sz="4400" dirty="0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400" dirty="0" err="1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cần</a:t>
            </a:r>
            <a:r>
              <a:rPr lang="en-US" altLang="zh-CN" sz="4400" dirty="0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 </a:t>
            </a:r>
            <a:r>
              <a:rPr lang="en-US" altLang="zh-CN" sz="4400" dirty="0" err="1" smtClean="0">
                <a:solidFill>
                  <a:srgbClr val="3E28E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  <a:sym typeface="微软雅黑"/>
              </a:rPr>
              <a:t>đạt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rgbClr val="3E28E0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  <a:sym typeface="微软雅黑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0613" y="2145671"/>
            <a:ext cx="9771929" cy="230832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2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802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6" name="Google Shape;196;p2"/>
          <p:cNvGrpSpPr/>
          <p:nvPr/>
        </p:nvGrpSpPr>
        <p:grpSpPr>
          <a:xfrm>
            <a:off x="-223989" y="608178"/>
            <a:ext cx="11441759" cy="5883467"/>
            <a:chOff x="341926" y="208486"/>
            <a:chExt cx="11441759" cy="5883467"/>
          </a:xfrm>
        </p:grpSpPr>
        <p:pic>
          <p:nvPicPr>
            <p:cNvPr id="197" name="Google Shape;197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07478" y="208803"/>
              <a:ext cx="10876207" cy="5883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8" name="Google Shape;198;p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64231" y="208725"/>
              <a:ext cx="10876207" cy="58465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oogle Shape;199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803773" y="208486"/>
              <a:ext cx="10876207" cy="578560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0" name="Google Shape;200;p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341926" y="784490"/>
              <a:ext cx="1054699" cy="49869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01" name="Google Shape;201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85555" y="565761"/>
            <a:ext cx="2208207" cy="792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052136" y="4705242"/>
            <a:ext cx="2316681" cy="1268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9377765" y="2132089"/>
            <a:ext cx="2523963" cy="2505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453333" y="4267986"/>
            <a:ext cx="3145809" cy="2505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95784" y="1924966"/>
            <a:ext cx="871804" cy="865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715899" y="1826649"/>
            <a:ext cx="457240" cy="48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435146" y="2363646"/>
            <a:ext cx="1030313" cy="10242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4160684" y="554436"/>
            <a:ext cx="896190" cy="101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5188076" y="505654"/>
            <a:ext cx="969348" cy="1091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6328553" y="632953"/>
            <a:ext cx="768163" cy="8839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2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7390792" y="608178"/>
            <a:ext cx="768163" cy="890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2"/>
          <p:cNvPicPr preferRelativeResize="0"/>
          <p:nvPr/>
        </p:nvPicPr>
        <p:blipFill rotWithShape="1">
          <a:blip r:embed="rId18">
            <a:alphaModFix/>
          </a:blip>
          <a:srcRect t="-10904" r="-11006"/>
          <a:stretch/>
        </p:blipFill>
        <p:spPr>
          <a:xfrm>
            <a:off x="1798063" y="817084"/>
            <a:ext cx="1219200" cy="57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 rot="-5400000">
            <a:off x="5919850" y="-1153456"/>
            <a:ext cx="352299" cy="5802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 flipH="1">
            <a:off x="-1" y="-1"/>
            <a:ext cx="2889009" cy="1758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 rot="-5400000" flipH="1">
            <a:off x="5989586" y="1527441"/>
            <a:ext cx="352299" cy="5802531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2"/>
          <p:cNvSpPr txBox="1"/>
          <p:nvPr/>
        </p:nvSpPr>
        <p:spPr>
          <a:xfrm flipH="1">
            <a:off x="3069950" y="2362965"/>
            <a:ext cx="6517204" cy="1423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9C245"/>
              </a:buClr>
              <a:buSzPts val="8800"/>
              <a:buFont typeface="Montserrat ExtraBold"/>
              <a:buNone/>
            </a:pPr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Luyện</a:t>
            </a:r>
            <a:r>
              <a:rPr lang="en-US" sz="8800" dirty="0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Montserrat ExtraBold"/>
                <a:cs typeface="Times New Roman" panose="02020603050405020304" pitchFamily="18" charset="0"/>
                <a:sym typeface="Montserrat ExtraBold"/>
              </a:rPr>
              <a:t>tập</a:t>
            </a:r>
            <a:endParaRPr sz="8800" b="0" i="0" u="none" strike="noStrike" cap="none" dirty="0">
              <a:solidFill>
                <a:srgbClr val="FF0000"/>
              </a:solidFill>
              <a:latin typeface="Times New Roman" panose="02020603050405020304" pitchFamily="18" charset="0"/>
              <a:ea typeface="Montserrat ExtraBold"/>
              <a:cs typeface="Times New Roman" panose="02020603050405020304" pitchFamily="18" charset="0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307327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10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94" y="380036"/>
            <a:ext cx="11552348" cy="37863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9094" y="4311883"/>
            <a:ext cx="11732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60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10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94" y="380036"/>
            <a:ext cx="11552348" cy="378638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4311883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dãy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phép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ta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sang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25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10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9" y="553791"/>
            <a:ext cx="11307651" cy="52159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96226" y="2678806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0754" y="2213020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18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6226" y="3778565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36512" y="3345046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15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96226" y="4827050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36512" y="4442329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17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90315" y="2638543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7128" y="2213020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7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90314" y="3778565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94298" y="3393844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9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04267" y="4876159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94297" y="4442329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4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406406" y="2731827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773175" y="2197051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6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384402" y="3793850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847227" y="3260585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17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377421" y="4893436"/>
            <a:ext cx="746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FF"/>
                </a:solidFill>
              </a:rPr>
              <a:t>10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845613" y="4301785"/>
            <a:ext cx="123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= 19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08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3" grpId="0"/>
      <p:bldP spid="15" grpId="0"/>
      <p:bldP spid="17" grpId="0"/>
      <p:bldP spid="21" grpId="0"/>
      <p:bldP spid="23" grpId="0"/>
      <p:bldP spid="25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10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8" y="605307"/>
            <a:ext cx="11900078" cy="4906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9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076" y="0"/>
            <a:ext cx="12307910" cy="6857999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5291"/>
            <a:ext cx="12192000" cy="4082603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657376" y="2047741"/>
            <a:ext cx="750864" cy="81136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0510" y="2732900"/>
            <a:ext cx="830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12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70768" y="2705099"/>
            <a:ext cx="514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15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664551" y="3194565"/>
            <a:ext cx="743689" cy="81373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28608" y="2705098"/>
            <a:ext cx="514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14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165719" y="2073499"/>
            <a:ext cx="814629" cy="81136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7727" y="3922703"/>
            <a:ext cx="552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09558" y="386313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13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8488" y="3846229"/>
            <a:ext cx="687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2" name="Oval 11"/>
          <p:cNvSpPr/>
          <p:nvPr/>
        </p:nvSpPr>
        <p:spPr>
          <a:xfrm>
            <a:off x="6186088" y="3194565"/>
            <a:ext cx="738334" cy="81373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3" name="TextBox 12"/>
          <p:cNvSpPr txBox="1"/>
          <p:nvPr/>
        </p:nvSpPr>
        <p:spPr>
          <a:xfrm flipH="1">
            <a:off x="9224718" y="2632908"/>
            <a:ext cx="641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13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10854592" y="2732899"/>
            <a:ext cx="641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13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865946" y="2073499"/>
            <a:ext cx="746245" cy="81136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79209" y="3943907"/>
            <a:ext cx="535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820937" y="3855704"/>
            <a:ext cx="535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14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9881634" y="3110160"/>
            <a:ext cx="730557" cy="8981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102164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7" grpId="0"/>
      <p:bldP spid="8" grpId="0" animBg="1"/>
      <p:bldP spid="9" grpId="0"/>
      <p:bldP spid="10" grpId="0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69006478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202</Words>
  <Application>Microsoft Office PowerPoint</Application>
  <PresentationFormat>Widescreen</PresentationFormat>
  <Paragraphs>60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inpin heiti</vt:lpstr>
      <vt:lpstr>Montserrat ExtraBold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</cp:revision>
  <dcterms:created xsi:type="dcterms:W3CDTF">2021-10-13T07:52:55Z</dcterms:created>
  <dcterms:modified xsi:type="dcterms:W3CDTF">2022-09-22T05:54:23Z</dcterms:modified>
</cp:coreProperties>
</file>