
<file path=[Content_Types].xml><?xml version="1.0" encoding="utf-8"?>
<Types xmlns="http://schemas.openxmlformats.org/package/2006/content-types">
  <Default Extension="tmp" ContentType="image/pn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258" r:id="rId3"/>
    <p:sldId id="261" r:id="rId4"/>
    <p:sldId id="262" r:id="rId5"/>
    <p:sldId id="263" r:id="rId6"/>
    <p:sldId id="264" r:id="rId7"/>
    <p:sldId id="265" r:id="rId8"/>
    <p:sldId id="266" r:id="rId9"/>
    <p:sldId id="270" r:id="rId10"/>
    <p:sldId id="268" r:id="rId11"/>
    <p:sldId id="267" r:id="rId12"/>
    <p:sldId id="269" r:id="rId13"/>
  </p:sldIdLst>
  <p:sldSz cx="12192000" cy="6858000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EEFB"/>
    <a:srgbClr val="000099"/>
    <a:srgbClr val="C50B2A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62A78B-DA71-4C64-BB18-68BCEA018A99}" type="datetimeFigureOut">
              <a:rPr lang="en-US" smtClean="0"/>
              <a:t>17/10/2022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B13479-B56D-4015-A7E5-A9D23BE69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170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753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51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4573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5A92-9672-45D2-B8AA-D98ED73936E4}" type="datetimeFigureOut">
              <a:rPr lang="en-US" smtClean="0"/>
              <a:t>17/10/2022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C960-454E-48A5-A370-0C23736E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165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5A92-9672-45D2-B8AA-D98ED73936E4}" type="datetimeFigureOut">
              <a:rPr lang="en-US" smtClean="0"/>
              <a:t>17/10/2022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C960-454E-48A5-A370-0C23736E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821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5A92-9672-45D2-B8AA-D98ED73936E4}" type="datetimeFigureOut">
              <a:rPr lang="en-US" smtClean="0"/>
              <a:t>17/10/2022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C960-454E-48A5-A370-0C23736E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8428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5A92-9672-45D2-B8AA-D98ED73936E4}" type="datetimeFigureOut">
              <a:rPr lang="en-US" smtClean="0"/>
              <a:t>17/10/2022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C960-454E-48A5-A370-0C23736E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026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5A92-9672-45D2-B8AA-D98ED73936E4}" type="datetimeFigureOut">
              <a:rPr lang="en-US" smtClean="0"/>
              <a:t>17/10/2022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C960-454E-48A5-A370-0C23736E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988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5A92-9672-45D2-B8AA-D98ED73936E4}" type="datetimeFigureOut">
              <a:rPr lang="en-US" smtClean="0"/>
              <a:t>17/10/2022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C960-454E-48A5-A370-0C23736E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973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5A92-9672-45D2-B8AA-D98ED73936E4}" type="datetimeFigureOut">
              <a:rPr lang="en-US" smtClean="0"/>
              <a:t>17/10/2022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C960-454E-48A5-A370-0C23736E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254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5A92-9672-45D2-B8AA-D98ED73936E4}" type="datetimeFigureOut">
              <a:rPr lang="en-US" smtClean="0"/>
              <a:t>17/10/2022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C960-454E-48A5-A370-0C23736E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939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5A92-9672-45D2-B8AA-D98ED73936E4}" type="datetimeFigureOut">
              <a:rPr lang="en-US" smtClean="0"/>
              <a:t>17/10/2022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C960-454E-48A5-A370-0C23736E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259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5A92-9672-45D2-B8AA-D98ED73936E4}" type="datetimeFigureOut">
              <a:rPr lang="en-US" smtClean="0"/>
              <a:t>17/10/2022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C960-454E-48A5-A370-0C23736E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854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5A92-9672-45D2-B8AA-D98ED73936E4}" type="datetimeFigureOut">
              <a:rPr lang="en-US" smtClean="0"/>
              <a:t>17/10/2022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C960-454E-48A5-A370-0C23736E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631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5A92-9672-45D2-B8AA-D98ED73936E4}" type="datetimeFigureOut">
              <a:rPr lang="en-US" smtClean="0"/>
              <a:t>17/10/2022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C960-454E-48A5-A370-0C23736E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4027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5A92-9672-45D2-B8AA-D98ED73936E4}" type="datetimeFigureOut">
              <a:rPr lang="en-US" smtClean="0"/>
              <a:t>17/10/2022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C960-454E-48A5-A370-0C23736E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1013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5A92-9672-45D2-B8AA-D98ED73936E4}" type="datetimeFigureOut">
              <a:rPr lang="en-US" smtClean="0"/>
              <a:t>17/10/2022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C960-454E-48A5-A370-0C23736E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675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5A92-9672-45D2-B8AA-D98ED73936E4}" type="datetimeFigureOut">
              <a:rPr lang="en-US" smtClean="0"/>
              <a:t>17/10/2022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C960-454E-48A5-A370-0C23736E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474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5A92-9672-45D2-B8AA-D98ED73936E4}" type="datetimeFigureOut">
              <a:rPr lang="en-US" smtClean="0"/>
              <a:t>17/10/2022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C960-454E-48A5-A370-0C23736E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33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5A92-9672-45D2-B8AA-D98ED73936E4}" type="datetimeFigureOut">
              <a:rPr lang="en-US" smtClean="0"/>
              <a:t>17/10/2022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C960-454E-48A5-A370-0C23736E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738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5A92-9672-45D2-B8AA-D98ED73936E4}" type="datetimeFigureOut">
              <a:rPr lang="en-US" smtClean="0"/>
              <a:t>17/10/2022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C960-454E-48A5-A370-0C23736E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091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5A92-9672-45D2-B8AA-D98ED73936E4}" type="datetimeFigureOut">
              <a:rPr lang="en-US" smtClean="0"/>
              <a:t>17/10/2022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C960-454E-48A5-A370-0C23736E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2156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5A92-9672-45D2-B8AA-D98ED73936E4}" type="datetimeFigureOut">
              <a:rPr lang="en-US" smtClean="0"/>
              <a:t>17/10/2022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C960-454E-48A5-A370-0C23736E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4036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5A92-9672-45D2-B8AA-D98ED73936E4}" type="datetimeFigureOut">
              <a:rPr lang="en-US" smtClean="0"/>
              <a:t>17/10/2022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C960-454E-48A5-A370-0C23736E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7530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5A92-9672-45D2-B8AA-D98ED73936E4}" type="datetimeFigureOut">
              <a:rPr lang="en-US" smtClean="0"/>
              <a:t>17/10/2022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C960-454E-48A5-A370-0C23736E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4945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5A92-9672-45D2-B8AA-D98ED73936E4}" type="datetimeFigureOut">
              <a:rPr lang="en-US" smtClean="0"/>
              <a:t>17/10/2022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C960-454E-48A5-A370-0C23736E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884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5A92-9672-45D2-B8AA-D98ED73936E4}" type="datetimeFigureOut">
              <a:rPr lang="en-US" smtClean="0"/>
              <a:t>17/10/2022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C960-454E-48A5-A370-0C23736E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874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5A92-9672-45D2-B8AA-D98ED73936E4}" type="datetimeFigureOut">
              <a:rPr lang="en-US" smtClean="0"/>
              <a:t>17/10/2022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C960-454E-48A5-A370-0C23736E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607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5A92-9672-45D2-B8AA-D98ED73936E4}" type="datetimeFigureOut">
              <a:rPr lang="en-US" smtClean="0"/>
              <a:t>17/10/2022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C960-454E-48A5-A370-0C23736E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089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5A92-9672-45D2-B8AA-D98ED73936E4}" type="datetimeFigureOut">
              <a:rPr lang="en-US" smtClean="0"/>
              <a:t>17/10/2022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C960-454E-48A5-A370-0C23736E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430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5A92-9672-45D2-B8AA-D98ED73936E4}" type="datetimeFigureOut">
              <a:rPr lang="en-US" smtClean="0"/>
              <a:t>17/10/2022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C960-454E-48A5-A370-0C23736E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405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5A92-9672-45D2-B8AA-D98ED73936E4}" type="datetimeFigureOut">
              <a:rPr lang="en-US" smtClean="0"/>
              <a:t>17/10/2022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C960-454E-48A5-A370-0C23736E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8121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5A92-9672-45D2-B8AA-D98ED73936E4}" type="datetimeFigureOut">
              <a:rPr lang="en-US" smtClean="0"/>
              <a:t>17/10/2022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C960-454E-48A5-A370-0C23736E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0743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5A92-9672-45D2-B8AA-D98ED73936E4}" type="datetimeFigureOut">
              <a:rPr lang="en-US" smtClean="0"/>
              <a:t>17/10/2022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C960-454E-48A5-A370-0C23736E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4522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5A92-9672-45D2-B8AA-D98ED73936E4}" type="datetimeFigureOut">
              <a:rPr lang="en-US" smtClean="0"/>
              <a:t>17/10/2022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C960-454E-48A5-A370-0C23736E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654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5A92-9672-45D2-B8AA-D98ED73936E4}" type="datetimeFigureOut">
              <a:rPr lang="en-US" smtClean="0"/>
              <a:t>17/10/2022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C960-454E-48A5-A370-0C23736E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137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5A92-9672-45D2-B8AA-D98ED73936E4}" type="datetimeFigureOut">
              <a:rPr lang="en-US" smtClean="0"/>
              <a:t>17/10/2022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C960-454E-48A5-A370-0C23736E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694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5A92-9672-45D2-B8AA-D98ED73936E4}" type="datetimeFigureOut">
              <a:rPr lang="en-US" smtClean="0"/>
              <a:t>17/10/2022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C960-454E-48A5-A370-0C23736E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860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5A92-9672-45D2-B8AA-D98ED73936E4}" type="datetimeFigureOut">
              <a:rPr lang="en-US" smtClean="0"/>
              <a:t>17/10/2022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C960-454E-48A5-A370-0C23736E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6465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5A92-9672-45D2-B8AA-D98ED73936E4}" type="datetimeFigureOut">
              <a:rPr lang="en-US" smtClean="0"/>
              <a:t>17/10/2022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C960-454E-48A5-A370-0C23736E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94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5A92-9672-45D2-B8AA-D98ED73936E4}" type="datetimeFigureOut">
              <a:rPr lang="en-US" smtClean="0"/>
              <a:t>17/10/2022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EC960-454E-48A5-A370-0C23736E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778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tmp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Clipping"/>
          <p:cNvPicPr>
            <a:picLocks noChangeAspect="1"/>
          </p:cNvPicPr>
          <p:nvPr userDrawn="1"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455" y="1"/>
            <a:ext cx="12396455" cy="689404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55A92-9672-45D2-B8AA-D98ED73936E4}" type="datetimeFigureOut">
              <a:rPr lang="en-US" smtClean="0"/>
              <a:t>17/10/2022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EC960-454E-48A5-A370-0C23736E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204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86" r:id="rId8"/>
    <p:sldLayoutId id="2147483685" r:id="rId9"/>
    <p:sldLayoutId id="2147483684" r:id="rId10"/>
    <p:sldLayoutId id="2147483683" r:id="rId11"/>
    <p:sldLayoutId id="2147483682" r:id="rId12"/>
    <p:sldLayoutId id="2147483681" r:id="rId13"/>
    <p:sldLayoutId id="2147483680" r:id="rId14"/>
    <p:sldLayoutId id="2147483679" r:id="rId15"/>
    <p:sldLayoutId id="2147483678" r:id="rId16"/>
    <p:sldLayoutId id="2147483677" r:id="rId17"/>
    <p:sldLayoutId id="2147483676" r:id="rId18"/>
    <p:sldLayoutId id="2147483675" r:id="rId19"/>
    <p:sldLayoutId id="2147483674" r:id="rId20"/>
    <p:sldLayoutId id="2147483673" r:id="rId21"/>
    <p:sldLayoutId id="2147483672" r:id="rId22"/>
    <p:sldLayoutId id="2147483671" r:id="rId23"/>
    <p:sldLayoutId id="2147483670" r:id="rId24"/>
    <p:sldLayoutId id="2147483669" r:id="rId25"/>
    <p:sldLayoutId id="2147483668" r:id="rId26"/>
    <p:sldLayoutId id="2147483667" r:id="rId27"/>
    <p:sldLayoutId id="2147483666" r:id="rId28"/>
    <p:sldLayoutId id="2147483665" r:id="rId29"/>
    <p:sldLayoutId id="2147483664" r:id="rId30"/>
    <p:sldLayoutId id="2147483663" r:id="rId31"/>
    <p:sldLayoutId id="2147483662" r:id="rId32"/>
    <p:sldLayoutId id="2147483661" r:id="rId33"/>
    <p:sldLayoutId id="2147483660" r:id="rId34"/>
    <p:sldLayoutId id="2147483656" r:id="rId35"/>
    <p:sldLayoutId id="2147483657" r:id="rId36"/>
    <p:sldLayoutId id="2147483658" r:id="rId37"/>
    <p:sldLayoutId id="2147483659" r:id="rId38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8.png"/><Relationship Id="rId18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1.pn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openxmlformats.org/officeDocument/2006/relationships/image" Target="../media/image20.png"/><Relationship Id="rId10" Type="http://schemas.openxmlformats.org/officeDocument/2006/relationships/image" Target="../media/image17.png"/><Relationship Id="rId19" Type="http://schemas.openxmlformats.org/officeDocument/2006/relationships/image" Target="../media/image2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"/>
            <a:ext cx="12095430" cy="68032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38424" y="3067050"/>
            <a:ext cx="6928431" cy="2043965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C50B2A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C50B2A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C50B2A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46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974" y="3906175"/>
            <a:ext cx="1465012" cy="25266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711" y="4680254"/>
            <a:ext cx="2222512" cy="1967878"/>
          </a:xfrm>
          <a:prstGeom prst="rect">
            <a:avLst/>
          </a:prstGeom>
        </p:spPr>
      </p:pic>
      <p:pic>
        <p:nvPicPr>
          <p:cNvPr id="4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376" y="4703904"/>
            <a:ext cx="2203537" cy="19205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28775" y="2750002"/>
            <a:ext cx="9839325" cy="313372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hát nào!</a:t>
            </a:r>
            <a:endParaRPr lang="en-US" sz="6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403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𝑵𝑬𝑾 A Ram Sam Sam - Best SONGS For KIDS _ LooLoo Kids Nursery Rhymes and Children`s Song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7074" y="438150"/>
            <a:ext cx="10664825" cy="599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40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055" y="3928492"/>
            <a:ext cx="6246389" cy="27815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8675" y="1409701"/>
            <a:ext cx="11182350" cy="18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 biệt! </a:t>
            </a:r>
          </a:p>
          <a:p>
            <a:pPr algn="ctr">
              <a:lnSpc>
                <a:spcPct val="150000"/>
              </a:lnSpc>
            </a:pPr>
            <a:r>
              <a:rPr lang="en-US" sz="4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 các con trong những tiết học sau!</a:t>
            </a:r>
            <a:endParaRPr lang="en-US" sz="4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527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50738" y="1697938"/>
            <a:ext cx="5791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74" y="-637799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42727" y="2626652"/>
            <a:ext cx="1137812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i="0" u="none" strike="noStrike" kern="1200" cap="none" spc="100" normalizeH="0" baseline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6600" i="0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i="0" u="none" strike="noStrike" kern="1200" cap="none" spc="100" normalizeH="0" baseline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6600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i="0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kumimoji="0" lang="en-US" sz="6600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(40)</a:t>
            </a:r>
            <a:endParaRPr kumimoji="0" lang="en-US" sz="6600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1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 flipH="1">
            <a:off x="0" y="1"/>
            <a:ext cx="4355558" cy="173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56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47997" y="608178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5510" y="541403"/>
            <a:ext cx="2889009" cy="175872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2425612" y="1295013"/>
            <a:ext cx="6516696" cy="746348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Yêu</a:t>
            </a:r>
            <a:r>
              <a:rPr lang="en-US" altLang="zh-CN" sz="4400" dirty="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cầu</a:t>
            </a:r>
            <a:r>
              <a:rPr lang="en-US" altLang="zh-CN" sz="4400" dirty="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cần</a:t>
            </a:r>
            <a:r>
              <a:rPr lang="en-US" altLang="zh-CN" sz="4400" dirty="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đạt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3E28E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41561" y="2109457"/>
            <a:ext cx="9780982" cy="230832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20.</a:t>
            </a:r>
          </a:p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45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" name="Google Shape;196;p2"/>
          <p:cNvGrpSpPr/>
          <p:nvPr/>
        </p:nvGrpSpPr>
        <p:grpSpPr>
          <a:xfrm>
            <a:off x="-223989" y="608178"/>
            <a:ext cx="11441759" cy="5883467"/>
            <a:chOff x="341926" y="208486"/>
            <a:chExt cx="11441759" cy="5883467"/>
          </a:xfrm>
        </p:grpSpPr>
        <p:pic>
          <p:nvPicPr>
            <p:cNvPr id="197" name="Google Shape;197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Google Shape;198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9" name="Google Shape;199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0" name="Google Shape;200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1" name="Google Shape;201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052136" y="4705242"/>
            <a:ext cx="2316681" cy="1268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377765" y="2132089"/>
            <a:ext cx="2523963" cy="2505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453333" y="4267986"/>
            <a:ext cx="3145809" cy="2505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395784" y="1924966"/>
            <a:ext cx="871804" cy="865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715899" y="1826649"/>
            <a:ext cx="457240" cy="481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435146" y="2363646"/>
            <a:ext cx="1030313" cy="1024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160684" y="554436"/>
            <a:ext cx="896190" cy="101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188076" y="505654"/>
            <a:ext cx="969348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328553" y="632953"/>
            <a:ext cx="768163" cy="883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390792" y="608178"/>
            <a:ext cx="768163" cy="890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"/>
          <p:cNvPicPr preferRelativeResize="0"/>
          <p:nvPr/>
        </p:nvPicPr>
        <p:blipFill rotWithShape="1">
          <a:blip r:embed="rId18">
            <a:alphaModFix/>
          </a:blip>
          <a:srcRect t="-10904" r="-11006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rot="-5400000">
            <a:off x="5919850" y="-1153456"/>
            <a:ext cx="352299" cy="5802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 flipH="1">
            <a:off x="-1" y="-1"/>
            <a:ext cx="2889009" cy="1758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rot="-5400000" flipH="1">
            <a:off x="5989586" y="1527441"/>
            <a:ext cx="352299" cy="5802531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"/>
          <p:cNvSpPr txBox="1"/>
          <p:nvPr/>
        </p:nvSpPr>
        <p:spPr>
          <a:xfrm flipH="1">
            <a:off x="3069950" y="2362965"/>
            <a:ext cx="6517204" cy="1423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C245"/>
              </a:buClr>
              <a:buSzPts val="8800"/>
              <a:buFont typeface="Montserrat ExtraBold"/>
              <a:buNone/>
            </a:pPr>
            <a:r>
              <a:rPr lang="en-US" sz="8800" b="0" i="0" u="none" strike="noStrike" cap="none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 ExtraBold"/>
                <a:cs typeface="Times New Roman" panose="02020603050405020304" pitchFamily="18" charset="0"/>
                <a:sym typeface="Montserrat ExtraBold"/>
              </a:rPr>
              <a:t>Luyện</a:t>
            </a:r>
            <a:r>
              <a:rPr lang="en-US" sz="8800" b="0" i="0" u="none" strike="noStrike" cap="none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 ExtraBold"/>
                <a:cs typeface="Times New Roman" panose="02020603050405020304" pitchFamily="18" charset="0"/>
                <a:sym typeface="Montserrat ExtraBold"/>
              </a:rPr>
              <a:t> </a:t>
            </a:r>
            <a:r>
              <a:rPr lang="en-US" sz="8800" b="0" i="0" u="none" strike="noStrike" cap="none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 ExtraBold"/>
                <a:cs typeface="Times New Roman" panose="02020603050405020304" pitchFamily="18" charset="0"/>
                <a:sym typeface="Montserrat ExtraBold"/>
              </a:rPr>
              <a:t>tập</a:t>
            </a:r>
            <a:endParaRPr sz="8800" b="0" i="0" u="none" strike="noStrike" cap="none" dirty="0">
              <a:solidFill>
                <a:srgbClr val="FF0000"/>
              </a:solidFill>
              <a:latin typeface="Times New Roman" panose="02020603050405020304" pitchFamily="18" charset="0"/>
              <a:ea typeface="Montserrat ExtraBold"/>
              <a:cs typeface="Times New Roman" panose="02020603050405020304" pitchFamily="18" charset="0"/>
              <a:sym typeface="Montserrat ExtraBold"/>
            </a:endParaRPr>
          </a:p>
        </p:txBody>
      </p:sp>
      <p:pic>
        <p:nvPicPr>
          <p:cNvPr id="217" name="Google Shape;217;p2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 flipH="1">
            <a:off x="-1" y="-1"/>
            <a:ext cx="4355558" cy="2651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801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18" y="901521"/>
            <a:ext cx="10834597" cy="472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54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952500"/>
            <a:ext cx="923925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 – 7 =			7 + 9   = 			5 + 9   = </a:t>
            </a:r>
          </a:p>
          <a:p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+ 6   = 			11 – 8 =			4 + 8   =</a:t>
            </a:r>
          </a:p>
          <a:p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– 8 = 			4 + 7   = 			12 – 4 =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68202" y="1880316"/>
            <a:ext cx="7083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  <a:p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95815" y="2910791"/>
            <a:ext cx="8292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  <a:p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16688" y="3885350"/>
            <a:ext cx="7083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25509" y="1880316"/>
            <a:ext cx="7083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  <a:p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97896" y="2859275"/>
            <a:ext cx="7083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43348" y="3885350"/>
            <a:ext cx="7083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  <a:p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429067" y="1921526"/>
            <a:ext cx="708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429067" y="2949801"/>
            <a:ext cx="7083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  <a:p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610850" y="3841263"/>
            <a:ext cx="7083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  <a:p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5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71" y="555554"/>
            <a:ext cx="10415886" cy="36163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95626" y="1512247"/>
            <a:ext cx="1066800" cy="2496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800"/>
              </a:lnSpc>
            </a:pP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15</a:t>
            </a:r>
          </a:p>
          <a:p>
            <a:pPr>
              <a:lnSpc>
                <a:spcPts val="4800"/>
              </a:lnSpc>
            </a:pP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15</a:t>
            </a:r>
          </a:p>
          <a:p>
            <a:pPr>
              <a:lnSpc>
                <a:spcPts val="4800"/>
              </a:lnSpc>
            </a:pP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6</a:t>
            </a:r>
          </a:p>
          <a:p>
            <a:pPr>
              <a:lnSpc>
                <a:spcPts val="4800"/>
              </a:lnSpc>
            </a:pP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9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81776" y="1512246"/>
            <a:ext cx="1066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800"/>
              </a:lnSpc>
            </a:pP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17</a:t>
            </a:r>
          </a:p>
          <a:p>
            <a:pPr>
              <a:lnSpc>
                <a:spcPts val="4800"/>
              </a:lnSpc>
            </a:pP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17</a:t>
            </a:r>
          </a:p>
          <a:p>
            <a:pPr>
              <a:lnSpc>
                <a:spcPts val="4800"/>
              </a:lnSpc>
            </a:pP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9</a:t>
            </a:r>
          </a:p>
          <a:p>
            <a:pPr>
              <a:lnSpc>
                <a:spcPts val="4800"/>
              </a:lnSpc>
            </a:pP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8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191751" y="1519542"/>
            <a:ext cx="1066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800"/>
              </a:lnSpc>
            </a:pP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13</a:t>
            </a:r>
          </a:p>
          <a:p>
            <a:pPr>
              <a:lnSpc>
                <a:spcPts val="4800"/>
              </a:lnSpc>
            </a:pP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13</a:t>
            </a:r>
          </a:p>
          <a:p>
            <a:pPr>
              <a:lnSpc>
                <a:spcPts val="4800"/>
              </a:lnSpc>
            </a:pP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8</a:t>
            </a:r>
          </a:p>
          <a:p>
            <a:pPr>
              <a:lnSpc>
                <a:spcPts val="4800"/>
              </a:lnSpc>
            </a:pP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5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66849" y="4612718"/>
            <a:ext cx="8924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03287" y="1512246"/>
            <a:ext cx="2759139" cy="27790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30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304320" y="-693362"/>
            <a:ext cx="12410941" cy="75534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48" y="-126245"/>
            <a:ext cx="11496972" cy="5741434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4724400" y="2296663"/>
            <a:ext cx="533400" cy="5238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</a:rPr>
              <a:t>8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648325" y="2315713"/>
            <a:ext cx="533400" cy="5238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</a:rPr>
              <a:t>6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534148" y="2334763"/>
            <a:ext cx="552451" cy="50482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</a:rPr>
              <a:t>14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770409" y="3030088"/>
            <a:ext cx="533400" cy="5238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</a:rPr>
              <a:t>6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648325" y="3030087"/>
            <a:ext cx="533400" cy="5238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</a:rPr>
              <a:t>8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526241" y="3039612"/>
            <a:ext cx="541307" cy="50482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</a:rPr>
              <a:t>14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724401" y="3688186"/>
            <a:ext cx="598346" cy="50482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</a:rPr>
              <a:t>14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724401" y="4443478"/>
            <a:ext cx="579408" cy="50482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14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638800" y="3711996"/>
            <a:ext cx="533400" cy="5238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8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543673" y="4419663"/>
            <a:ext cx="533400" cy="5238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</a:rPr>
              <a:t>8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534148" y="3720651"/>
            <a:ext cx="533400" cy="5238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</a:rPr>
              <a:t>6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638800" y="4414902"/>
            <a:ext cx="533400" cy="5238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6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197909" y="2315713"/>
            <a:ext cx="533400" cy="5238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083852" y="2334763"/>
            <a:ext cx="533400" cy="5238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</a:rPr>
              <a:t>7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9939485" y="2315712"/>
            <a:ext cx="601691" cy="5238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</a:rPr>
              <a:t>16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8197909" y="3020561"/>
            <a:ext cx="533400" cy="5238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</a:rPr>
              <a:t>7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9083852" y="3020560"/>
            <a:ext cx="533400" cy="5238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939485" y="3039612"/>
            <a:ext cx="601691" cy="5238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</a:rPr>
              <a:t>16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8163763" y="3711123"/>
            <a:ext cx="601691" cy="5238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</a:rPr>
              <a:t>16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9083852" y="3696300"/>
            <a:ext cx="533400" cy="5238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0007776" y="3696300"/>
            <a:ext cx="533400" cy="5238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7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8175012" y="4440659"/>
            <a:ext cx="601691" cy="5238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</a:rPr>
              <a:t>16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9070824" y="4440659"/>
            <a:ext cx="533400" cy="5238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</a:rPr>
              <a:t>7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9973630" y="4435897"/>
            <a:ext cx="533400" cy="5238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49" name="Rectangle 48"/>
          <p:cNvSpPr/>
          <p:nvPr/>
        </p:nvSpPr>
        <p:spPr>
          <a:xfrm>
            <a:off x="1184857" y="1056068"/>
            <a:ext cx="2962140" cy="445609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16"/>
          <p:cNvSpPr txBox="1"/>
          <p:nvPr/>
        </p:nvSpPr>
        <p:spPr>
          <a:xfrm>
            <a:off x="439989" y="5030599"/>
            <a:ext cx="1095007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16"/>
          <p:cNvSpPr txBox="1"/>
          <p:nvPr/>
        </p:nvSpPr>
        <p:spPr>
          <a:xfrm>
            <a:off x="417991" y="5578152"/>
            <a:ext cx="1168863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54" name="TextBox 16"/>
          <p:cNvSpPr txBox="1"/>
          <p:nvPr/>
        </p:nvSpPr>
        <p:spPr>
          <a:xfrm>
            <a:off x="417991" y="6154457"/>
            <a:ext cx="1168863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225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49" grpId="0" animBg="1"/>
      <p:bldP spid="50" grpId="0" animBg="1"/>
      <p:bldP spid="53" grpId="0" animBg="1"/>
      <p:bldP spid="5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19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13376227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204</Words>
  <Application>Microsoft Office PowerPoint</Application>
  <PresentationFormat>Widescreen</PresentationFormat>
  <Paragraphs>70</Paragraphs>
  <Slides>12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微软雅黑</vt:lpstr>
      <vt:lpstr>Arial</vt:lpstr>
      <vt:lpstr>Calibri</vt:lpstr>
      <vt:lpstr>Calibri Light</vt:lpstr>
      <vt:lpstr>inpin heiti</vt:lpstr>
      <vt:lpstr>Montserrat ExtraBold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19</cp:revision>
  <dcterms:created xsi:type="dcterms:W3CDTF">2021-10-13T07:04:17Z</dcterms:created>
  <dcterms:modified xsi:type="dcterms:W3CDTF">2022-10-17T03:36:05Z</dcterms:modified>
</cp:coreProperties>
</file>