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3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4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5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  <p:sldMasterId id="2147483703" r:id="rId4"/>
    <p:sldMasterId id="2147483726" r:id="rId5"/>
    <p:sldMasterId id="2147483739" r:id="rId6"/>
  </p:sldMasterIdLst>
  <p:notesMasterIdLst>
    <p:notesMasterId r:id="rId19"/>
  </p:notesMasterIdLst>
  <p:sldIdLst>
    <p:sldId id="440" r:id="rId7"/>
    <p:sldId id="441" r:id="rId8"/>
    <p:sldId id="444" r:id="rId9"/>
    <p:sldId id="445" r:id="rId10"/>
    <p:sldId id="447" r:id="rId11"/>
    <p:sldId id="446" r:id="rId12"/>
    <p:sldId id="439" r:id="rId13"/>
    <p:sldId id="267" r:id="rId14"/>
    <p:sldId id="269" r:id="rId15"/>
    <p:sldId id="442" r:id="rId16"/>
    <p:sldId id="438" r:id="rId17"/>
    <p:sldId id="443" r:id="rId18"/>
  </p:sldIdLst>
  <p:sldSz cx="12192000" cy="6858000"/>
  <p:notesSz cx="6858000" cy="9144000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81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E88FFE-662B-4897-AC2A-9F348E9A8BEC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3A2923-6DE7-4ACF-ABA0-2D77184FE6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4262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41777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481B1F-2521-4E24-A028-52B6FE0F99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00160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0635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0635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0B3BD2-293B-4297-A8AE-A7A8ACB2FB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68840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53FCB-8F62-4072-9136-DAD8346C90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D03612-F00C-4FB4-AFEB-6D052B5EF6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7DDC8F-9159-4350-BBB4-2BFE7ADB9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9450E-7221-4C9A-8506-A04C7E220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7B287-C064-4771-8035-9D18CBE44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56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Nơi giữ chỗ cho Ngày tháng 3">
            <a:extLst>
              <a:ext uri="{FF2B5EF4-FFF2-40B4-BE49-F238E27FC236}">
                <a16:creationId xmlns:a16="http://schemas.microsoft.com/office/drawing/2014/main" id="{E24051A5-6D94-4A43-B718-D446BC959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Nơi giữ chỗ cho Chân trang 4">
            <a:extLst>
              <a:ext uri="{FF2B5EF4-FFF2-40B4-BE49-F238E27FC236}">
                <a16:creationId xmlns:a16="http://schemas.microsoft.com/office/drawing/2014/main" id="{3A7B0166-DF5C-440E-A9BB-4DA4DF62A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Nơi giữ chỗ cho Số hiệu Bản chiếu 5">
            <a:extLst>
              <a:ext uri="{FF2B5EF4-FFF2-40B4-BE49-F238E27FC236}">
                <a16:creationId xmlns:a16="http://schemas.microsoft.com/office/drawing/2014/main" id="{6B7E9051-3E27-4A8F-B82A-C91E529BC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91E8DB-9BDC-4FF1-9B2C-F488BBCD15D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6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598648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Hình ảnh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Nơi giữ chỗ cho Ngày tháng 3">
            <a:extLst>
              <a:ext uri="{FF2B5EF4-FFF2-40B4-BE49-F238E27FC236}">
                <a16:creationId xmlns:a16="http://schemas.microsoft.com/office/drawing/2014/main" id="{E24051A5-6D94-4A43-B718-D446BC959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Nơi giữ chỗ cho Chân trang 4">
            <a:extLst>
              <a:ext uri="{FF2B5EF4-FFF2-40B4-BE49-F238E27FC236}">
                <a16:creationId xmlns:a16="http://schemas.microsoft.com/office/drawing/2014/main" id="{3A7B0166-DF5C-440E-A9BB-4DA4DF62A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Nơi giữ chỗ cho Số hiệu Bản chiếu 5">
            <a:extLst>
              <a:ext uri="{FF2B5EF4-FFF2-40B4-BE49-F238E27FC236}">
                <a16:creationId xmlns:a16="http://schemas.microsoft.com/office/drawing/2014/main" id="{6B7E9051-3E27-4A8F-B82A-C91E529BC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B4A34-A5C2-48AD-B586-7B00D1BB223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6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172287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:a16="http://schemas.microsoft.com/office/drawing/2014/main" id="{E24051A5-6D94-4A43-B718-D446BC959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:a16="http://schemas.microsoft.com/office/drawing/2014/main" id="{3A7B0166-DF5C-440E-A9BB-4DA4DF62A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:a16="http://schemas.microsoft.com/office/drawing/2014/main" id="{6B7E9051-3E27-4A8F-B82A-C91E529BC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A4B193-8F30-4826-B142-7A2087A64320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6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379457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:a16="http://schemas.microsoft.com/office/drawing/2014/main" id="{E24051A5-6D94-4A43-B718-D446BC959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:a16="http://schemas.microsoft.com/office/drawing/2014/main" id="{3A7B0166-DF5C-440E-A9BB-4DA4DF62A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:a16="http://schemas.microsoft.com/office/drawing/2014/main" id="{6B7E9051-3E27-4A8F-B82A-C91E529BC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BC210F-AAD2-4E23-AA4C-EF20BB3A427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6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64948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5578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6691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4805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0516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7807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8053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5268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37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4371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8021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1786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3073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561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3434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3813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3615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4632D-8512-4580-A29D-59FF31A43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EF3CFA-A608-4208-9460-EC1211CCD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DDCB-E7DD-4322-B88E-7276776B3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CC16B-8C08-49CD-8F3E-BE51795CD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FE234C-5B9A-45E6-86D5-06A04C567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6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D6BE4-3FD2-4B20-89F6-53708B7E2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5E7122-B9CD-472D-86D9-AFB4B28F87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5CD482-F621-480D-96CC-08AD5DC329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01C4DD-774A-4FCA-B0A1-00869FE5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99EF80-271E-466D-8FB9-6A4252247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11E26D-AC7D-4177-B87E-141B512B7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4204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AE881-C94A-4CA2-92EB-68F06A608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A7A251-AADF-40FD-A28D-871F8C72A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FD11D2-9EE0-43F7-9A7B-E4FF9F2CC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9C5CE1-EC92-41F1-BD92-F5DAF997D0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D135D0-D49D-431D-B3B8-103AA575E2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EEBE21-83E9-4DE4-8B30-F13E0EBB9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7F9E74-60C9-4926-820B-90E320ADD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9F1C68-3229-4013-AF79-8CF4B97EA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8316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F9BF6-AB67-41B6-92FF-773F25EAF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03B9C1-AD61-4B2C-A562-EB9EB4FBA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31EF4D-1A76-4D0C-B771-63E2E401C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F380D0-356B-4EB5-AE96-F91306A85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124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5270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3829F8-D257-4345-859B-AC599D6C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DF8A40-1678-4A57-A3BC-EAF617E4C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C1E17-6285-4120-BB11-41401902B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819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16A6B-40FC-4F0A-91F5-FBBB897E3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9BB47-62DB-4512-AA39-3C9CFAD24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3FA225-8A24-4EF3-89DC-82C1E46FA7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E8BED3-5C4F-463B-8C4E-E2FBF4CB8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0CE380-6BF1-4222-9C3C-B85AC7452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7F5AED-C68E-4229-BE45-60B86D615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3407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0E557-B547-4CF9-972A-E18635613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59A22B-B3F1-47C8-A69E-A7ADD99BDA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D6D3C7-BF94-4BFD-836A-6D54D58B3D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25012-1143-432F-B735-2C27E22A3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825848-0FBC-4238-B070-91A467491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71F956-724B-4C8A-B9BE-393865696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6342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143B4-0A74-4B3A-A7A4-430139E1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C3266D-CBE0-4583-A5A3-D816903890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5D260A-4342-4169-950F-59F96729F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BE648-FBCD-48AF-A32B-DFC324442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4E2D5D-47AE-4C0F-A29F-C13940475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6372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8444E2-B382-4B79-BF30-AC2E779FB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EAFF2D-5510-4C54-A1A8-AB94FD6B8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6DFEF1-5669-47C7-837D-729E61E02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5132E6-344C-43BE-9E91-9E4423EA9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ADCB5-8760-49CD-A792-1092F9DBD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2104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78485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13711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51522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33554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46911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2460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3641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105670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7996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43982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61372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94359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835075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608320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76332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77056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5317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81113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25472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89028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90042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641815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455772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536658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866542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879039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0698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5845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995774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715802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870222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1069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9769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61874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53FCB-8F62-4072-9136-DAD8346C90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D03612-F00C-4FB4-AFEB-6D052B5EF6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7DDC8F-9159-4350-BBB4-2BFE7ADB9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9450E-7221-4C9A-8506-A04C7E220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7B287-C064-4771-8035-9D18CBE44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8233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18964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4632D-8512-4580-A29D-59FF31A43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EF3CFA-A608-4208-9460-EC1211CCD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DDCB-E7DD-4322-B88E-7276776B3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CC16B-8C08-49CD-8F3E-BE51795CD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FE234C-5B9A-45E6-86D5-06A04C567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77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D6BE4-3FD2-4B20-89F6-53708B7E2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5E7122-B9CD-472D-86D9-AFB4B28F87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5CD482-F621-480D-96CC-08AD5DC329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01C4DD-774A-4FCA-B0A1-00869FE5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99EF80-271E-466D-8FB9-6A4252247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11E26D-AC7D-4177-B87E-141B512B7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31102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4020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AE881-C94A-4CA2-92EB-68F06A608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A7A251-AADF-40FD-A28D-871F8C72A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FD11D2-9EE0-43F7-9A7B-E4FF9F2CC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9C5CE1-EC92-41F1-BD92-F5DAF997D0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D135D0-D49D-431D-B3B8-103AA575E2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EEBE21-83E9-4DE4-8B30-F13E0EBB9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7F9E74-60C9-4926-820B-90E320ADD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9F1C68-3229-4013-AF79-8CF4B97EA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796090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F9BF6-AB67-41B6-92FF-773F25EAF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03B9C1-AD61-4B2C-A562-EB9EB4FBA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31EF4D-1A76-4D0C-B771-63E2E401C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F380D0-356B-4EB5-AE96-F91306A85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403616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3829F8-D257-4345-859B-AC599D6C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DF8A40-1678-4A57-A3BC-EAF617E4C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C1E17-6285-4120-BB11-41401902B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23930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16A6B-40FC-4F0A-91F5-FBBB897E3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9BB47-62DB-4512-AA39-3C9CFAD24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3FA225-8A24-4EF3-89DC-82C1E46FA7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E8BED3-5C4F-463B-8C4E-E2FBF4CB8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0CE380-6BF1-4222-9C3C-B85AC7452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7F5AED-C68E-4229-BE45-60B86D615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325419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0E557-B547-4CF9-972A-E18635613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59A22B-B3F1-47C8-A69E-A7ADD99BDA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D6D3C7-BF94-4BFD-836A-6D54D58B3D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25012-1143-432F-B735-2C27E22A3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825848-0FBC-4238-B070-91A467491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71F956-724B-4C8A-B9BE-393865696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03000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143B4-0A74-4B3A-A7A4-430139E1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C3266D-CBE0-4583-A5A3-D816903890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5D260A-4342-4169-950F-59F96729F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BE648-FBCD-48AF-A32B-DFC324442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4E2D5D-47AE-4C0F-A29F-C13940475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527053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8444E2-B382-4B79-BF30-AC2E779FB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EAFF2D-5510-4C54-A1A8-AB94FD6B8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6DFEF1-5669-47C7-837D-729E61E02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5132E6-344C-43BE-9E91-9E4423EA9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ADCB5-8760-49CD-A792-1092F9DBD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985318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Bấm &amp; sửa kiểu phụ đề</a:t>
            </a:r>
            <a:endParaRPr lang="en-US"/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:a16="http://schemas.microsoft.com/office/drawing/2014/main" id="{E24051A5-6D94-4A43-B718-D446BC959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:a16="http://schemas.microsoft.com/office/drawing/2014/main" id="{3A7B0166-DF5C-440E-A9BB-4DA4DF62A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:a16="http://schemas.microsoft.com/office/drawing/2014/main" id="{6B7E9051-3E27-4A8F-B82A-C91E529BC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E6F379-899D-434F-B5A2-CA8F30D10622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6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565507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:a16="http://schemas.microsoft.com/office/drawing/2014/main" id="{E24051A5-6D94-4A43-B718-D446BC959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:a16="http://schemas.microsoft.com/office/drawing/2014/main" id="{3A7B0166-DF5C-440E-A9BB-4DA4DF62A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:a16="http://schemas.microsoft.com/office/drawing/2014/main" id="{6B7E9051-3E27-4A8F-B82A-C91E529BC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173F96-2559-405F-A53F-BF96AE02523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6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13768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:a16="http://schemas.microsoft.com/office/drawing/2014/main" id="{E24051A5-6D94-4A43-B718-D446BC959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:a16="http://schemas.microsoft.com/office/drawing/2014/main" id="{3A7B0166-DF5C-440E-A9BB-4DA4DF62A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:a16="http://schemas.microsoft.com/office/drawing/2014/main" id="{6B7E9051-3E27-4A8F-B82A-C91E529BC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173F96-2559-405F-A53F-BF96AE02523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6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65521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2822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:a16="http://schemas.microsoft.com/office/drawing/2014/main" id="{E24051A5-6D94-4A43-B718-D446BC959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:a16="http://schemas.microsoft.com/office/drawing/2014/main" id="{3A7B0166-DF5C-440E-A9BB-4DA4DF62A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:a16="http://schemas.microsoft.com/office/drawing/2014/main" id="{6B7E9051-3E27-4A8F-B82A-C91E529BC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D7DC52-F3C8-4F8E-BB6B-07F743984AE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6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733753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Ngày tháng 3">
            <a:extLst>
              <a:ext uri="{FF2B5EF4-FFF2-40B4-BE49-F238E27FC236}">
                <a16:creationId xmlns:a16="http://schemas.microsoft.com/office/drawing/2014/main" id="{E24051A5-6D94-4A43-B718-D446BC959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Nơi giữ chỗ cho Chân trang 4">
            <a:extLst>
              <a:ext uri="{FF2B5EF4-FFF2-40B4-BE49-F238E27FC236}">
                <a16:creationId xmlns:a16="http://schemas.microsoft.com/office/drawing/2014/main" id="{3A7B0166-DF5C-440E-A9BB-4DA4DF62A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Nơi giữ chỗ cho Số hiệu Bản chiếu 5">
            <a:extLst>
              <a:ext uri="{FF2B5EF4-FFF2-40B4-BE49-F238E27FC236}">
                <a16:creationId xmlns:a16="http://schemas.microsoft.com/office/drawing/2014/main" id="{6B7E9051-3E27-4A8F-B82A-C91E529BC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409F2C-65DD-4D46-A73E-C5CBAB9C85D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6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44163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Ngày tháng 3">
            <a:extLst>
              <a:ext uri="{FF2B5EF4-FFF2-40B4-BE49-F238E27FC236}">
                <a16:creationId xmlns:a16="http://schemas.microsoft.com/office/drawing/2014/main" id="{E24051A5-6D94-4A43-B718-D446BC959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Nơi giữ chỗ cho Chân trang 4">
            <a:extLst>
              <a:ext uri="{FF2B5EF4-FFF2-40B4-BE49-F238E27FC236}">
                <a16:creationId xmlns:a16="http://schemas.microsoft.com/office/drawing/2014/main" id="{3A7B0166-DF5C-440E-A9BB-4DA4DF62A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Nơi giữ chỗ cho Số hiệu Bản chiếu 5">
            <a:extLst>
              <a:ext uri="{FF2B5EF4-FFF2-40B4-BE49-F238E27FC236}">
                <a16:creationId xmlns:a16="http://schemas.microsoft.com/office/drawing/2014/main" id="{6B7E9051-3E27-4A8F-B82A-C91E529BC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409F2C-65DD-4D46-A73E-C5CBAB9C85D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6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11309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Ngày tháng 3">
            <a:extLst>
              <a:ext uri="{FF2B5EF4-FFF2-40B4-BE49-F238E27FC236}">
                <a16:creationId xmlns:a16="http://schemas.microsoft.com/office/drawing/2014/main" id="{E24051A5-6D94-4A43-B718-D446BC959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Nơi giữ chỗ cho Chân trang 4">
            <a:extLst>
              <a:ext uri="{FF2B5EF4-FFF2-40B4-BE49-F238E27FC236}">
                <a16:creationId xmlns:a16="http://schemas.microsoft.com/office/drawing/2014/main" id="{3A7B0166-DF5C-440E-A9BB-4DA4DF62A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Nơi giữ chỗ cho Số hiệu Bản chiếu 5">
            <a:extLst>
              <a:ext uri="{FF2B5EF4-FFF2-40B4-BE49-F238E27FC236}">
                <a16:creationId xmlns:a16="http://schemas.microsoft.com/office/drawing/2014/main" id="{6B7E9051-3E27-4A8F-B82A-C91E529BC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409F2C-65DD-4D46-A73E-C5CBAB9C85D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6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41182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Ngày tháng 3">
            <a:extLst>
              <a:ext uri="{FF2B5EF4-FFF2-40B4-BE49-F238E27FC236}">
                <a16:creationId xmlns:a16="http://schemas.microsoft.com/office/drawing/2014/main" id="{E24051A5-6D94-4A43-B718-D446BC959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Nơi giữ chỗ cho Chân trang 4">
            <a:extLst>
              <a:ext uri="{FF2B5EF4-FFF2-40B4-BE49-F238E27FC236}">
                <a16:creationId xmlns:a16="http://schemas.microsoft.com/office/drawing/2014/main" id="{3A7B0166-DF5C-440E-A9BB-4DA4DF62A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Nơi giữ chỗ cho Số hiệu Bản chiếu 5">
            <a:extLst>
              <a:ext uri="{FF2B5EF4-FFF2-40B4-BE49-F238E27FC236}">
                <a16:creationId xmlns:a16="http://schemas.microsoft.com/office/drawing/2014/main" id="{6B7E9051-3E27-4A8F-B82A-C91E529BC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409F2C-65DD-4D46-A73E-C5CBAB9C85D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6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2971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Văn bản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6" name="Nơi giữ chỗ cho Nội dung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Nơi giữ chỗ cho Ngày tháng 3">
            <a:extLst>
              <a:ext uri="{FF2B5EF4-FFF2-40B4-BE49-F238E27FC236}">
                <a16:creationId xmlns:a16="http://schemas.microsoft.com/office/drawing/2014/main" id="{E24051A5-6D94-4A43-B718-D446BC959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Nơi giữ chỗ cho Chân trang 4">
            <a:extLst>
              <a:ext uri="{FF2B5EF4-FFF2-40B4-BE49-F238E27FC236}">
                <a16:creationId xmlns:a16="http://schemas.microsoft.com/office/drawing/2014/main" id="{3A7B0166-DF5C-440E-A9BB-4DA4DF62A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Nơi giữ chỗ cho Số hiệu Bản chiếu 5">
            <a:extLst>
              <a:ext uri="{FF2B5EF4-FFF2-40B4-BE49-F238E27FC236}">
                <a16:creationId xmlns:a16="http://schemas.microsoft.com/office/drawing/2014/main" id="{6B7E9051-3E27-4A8F-B82A-C91E529BC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5D812C-BFF4-487B-9E73-F68B8D7B0F3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6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16089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gày tháng 3">
            <a:extLst>
              <a:ext uri="{FF2B5EF4-FFF2-40B4-BE49-F238E27FC236}">
                <a16:creationId xmlns:a16="http://schemas.microsoft.com/office/drawing/2014/main" id="{E24051A5-6D94-4A43-B718-D446BC959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Nơi giữ chỗ cho Chân trang 4">
            <a:extLst>
              <a:ext uri="{FF2B5EF4-FFF2-40B4-BE49-F238E27FC236}">
                <a16:creationId xmlns:a16="http://schemas.microsoft.com/office/drawing/2014/main" id="{3A7B0166-DF5C-440E-A9BB-4DA4DF62A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Nơi giữ chỗ cho Số hiệu Bản chiếu 5">
            <a:extLst>
              <a:ext uri="{FF2B5EF4-FFF2-40B4-BE49-F238E27FC236}">
                <a16:creationId xmlns:a16="http://schemas.microsoft.com/office/drawing/2014/main" id="{6B7E9051-3E27-4A8F-B82A-C91E529BC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AC589-0063-402B-9CA4-A909201232B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6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175912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Ngày tháng 3">
            <a:extLst>
              <a:ext uri="{FF2B5EF4-FFF2-40B4-BE49-F238E27FC236}">
                <a16:creationId xmlns:a16="http://schemas.microsoft.com/office/drawing/2014/main" id="{E24051A5-6D94-4A43-B718-D446BC959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Nơi giữ chỗ cho Chân trang 4">
            <a:extLst>
              <a:ext uri="{FF2B5EF4-FFF2-40B4-BE49-F238E27FC236}">
                <a16:creationId xmlns:a16="http://schemas.microsoft.com/office/drawing/2014/main" id="{3A7B0166-DF5C-440E-A9BB-4DA4DF62A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Nơi giữ chỗ cho Số hiệu Bản chiếu 5">
            <a:extLst>
              <a:ext uri="{FF2B5EF4-FFF2-40B4-BE49-F238E27FC236}">
                <a16:creationId xmlns:a16="http://schemas.microsoft.com/office/drawing/2014/main" id="{6B7E9051-3E27-4A8F-B82A-C91E529BC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D4A620-F751-4274-9CDE-B9086E02B76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6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251770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Nơi giữ chỗ cho Ngày tháng 3">
            <a:extLst>
              <a:ext uri="{FF2B5EF4-FFF2-40B4-BE49-F238E27FC236}">
                <a16:creationId xmlns:a16="http://schemas.microsoft.com/office/drawing/2014/main" id="{E24051A5-6D94-4A43-B718-D446BC959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Nơi giữ chỗ cho Chân trang 4">
            <a:extLst>
              <a:ext uri="{FF2B5EF4-FFF2-40B4-BE49-F238E27FC236}">
                <a16:creationId xmlns:a16="http://schemas.microsoft.com/office/drawing/2014/main" id="{3A7B0166-DF5C-440E-A9BB-4DA4DF62A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Nơi giữ chỗ cho Số hiệu Bản chiếu 5">
            <a:extLst>
              <a:ext uri="{FF2B5EF4-FFF2-40B4-BE49-F238E27FC236}">
                <a16:creationId xmlns:a16="http://schemas.microsoft.com/office/drawing/2014/main" id="{6B7E9051-3E27-4A8F-B82A-C91E529BC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91E8DB-9BDC-4FF1-9B2C-F488BBCD15D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6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263013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Hình ảnh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Nơi giữ chỗ cho Ngày tháng 3">
            <a:extLst>
              <a:ext uri="{FF2B5EF4-FFF2-40B4-BE49-F238E27FC236}">
                <a16:creationId xmlns:a16="http://schemas.microsoft.com/office/drawing/2014/main" id="{E24051A5-6D94-4A43-B718-D446BC959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Nơi giữ chỗ cho Chân trang 4">
            <a:extLst>
              <a:ext uri="{FF2B5EF4-FFF2-40B4-BE49-F238E27FC236}">
                <a16:creationId xmlns:a16="http://schemas.microsoft.com/office/drawing/2014/main" id="{3A7B0166-DF5C-440E-A9BB-4DA4DF62A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Nơi giữ chỗ cho Số hiệu Bản chiếu 5">
            <a:extLst>
              <a:ext uri="{FF2B5EF4-FFF2-40B4-BE49-F238E27FC236}">
                <a16:creationId xmlns:a16="http://schemas.microsoft.com/office/drawing/2014/main" id="{6B7E9051-3E27-4A8F-B82A-C91E529BC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B4A34-A5C2-48AD-B586-7B00D1BB223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6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30169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6890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:a16="http://schemas.microsoft.com/office/drawing/2014/main" id="{E24051A5-6D94-4A43-B718-D446BC959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:a16="http://schemas.microsoft.com/office/drawing/2014/main" id="{3A7B0166-DF5C-440E-A9BB-4DA4DF62A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:a16="http://schemas.microsoft.com/office/drawing/2014/main" id="{6B7E9051-3E27-4A8F-B82A-C91E529BC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A4B193-8F30-4826-B142-7A2087A64320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6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460199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:a16="http://schemas.microsoft.com/office/drawing/2014/main" id="{E24051A5-6D94-4A43-B718-D446BC959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:a16="http://schemas.microsoft.com/office/drawing/2014/main" id="{3A7B0166-DF5C-440E-A9BB-4DA4DF62A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:a16="http://schemas.microsoft.com/office/drawing/2014/main" id="{6B7E9051-3E27-4A8F-B82A-C91E529BC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BC210F-AAD2-4E23-AA4C-EF20BB3A427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6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408356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Bấm &amp; sửa kiểu phụ đề</a:t>
            </a:r>
            <a:endParaRPr lang="en-US"/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:a16="http://schemas.microsoft.com/office/drawing/2014/main" id="{E24051A5-6D94-4A43-B718-D446BC959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:a16="http://schemas.microsoft.com/office/drawing/2014/main" id="{3A7B0166-DF5C-440E-A9BB-4DA4DF62A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:a16="http://schemas.microsoft.com/office/drawing/2014/main" id="{6B7E9051-3E27-4A8F-B82A-C91E529BC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E6F379-899D-434F-B5A2-CA8F30D10622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6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317390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:a16="http://schemas.microsoft.com/office/drawing/2014/main" id="{E24051A5-6D94-4A43-B718-D446BC959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:a16="http://schemas.microsoft.com/office/drawing/2014/main" id="{3A7B0166-DF5C-440E-A9BB-4DA4DF62A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:a16="http://schemas.microsoft.com/office/drawing/2014/main" id="{6B7E9051-3E27-4A8F-B82A-C91E529BC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173F96-2559-405F-A53F-BF96AE02523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6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08346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:a16="http://schemas.microsoft.com/office/drawing/2014/main" id="{E24051A5-6D94-4A43-B718-D446BC959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:a16="http://schemas.microsoft.com/office/drawing/2014/main" id="{3A7B0166-DF5C-440E-A9BB-4DA4DF62A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:a16="http://schemas.microsoft.com/office/drawing/2014/main" id="{6B7E9051-3E27-4A8F-B82A-C91E529BC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173F96-2559-405F-A53F-BF96AE02523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6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84422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:a16="http://schemas.microsoft.com/office/drawing/2014/main" id="{E24051A5-6D94-4A43-B718-D446BC959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:a16="http://schemas.microsoft.com/office/drawing/2014/main" id="{3A7B0166-DF5C-440E-A9BB-4DA4DF62A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:a16="http://schemas.microsoft.com/office/drawing/2014/main" id="{6B7E9051-3E27-4A8F-B82A-C91E529BC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D7DC52-F3C8-4F8E-BB6B-07F743984AE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6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662575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Ngày tháng 3">
            <a:extLst>
              <a:ext uri="{FF2B5EF4-FFF2-40B4-BE49-F238E27FC236}">
                <a16:creationId xmlns:a16="http://schemas.microsoft.com/office/drawing/2014/main" id="{E24051A5-6D94-4A43-B718-D446BC959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Nơi giữ chỗ cho Chân trang 4">
            <a:extLst>
              <a:ext uri="{FF2B5EF4-FFF2-40B4-BE49-F238E27FC236}">
                <a16:creationId xmlns:a16="http://schemas.microsoft.com/office/drawing/2014/main" id="{3A7B0166-DF5C-440E-A9BB-4DA4DF62A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Nơi giữ chỗ cho Số hiệu Bản chiếu 5">
            <a:extLst>
              <a:ext uri="{FF2B5EF4-FFF2-40B4-BE49-F238E27FC236}">
                <a16:creationId xmlns:a16="http://schemas.microsoft.com/office/drawing/2014/main" id="{6B7E9051-3E27-4A8F-B82A-C91E529BC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409F2C-65DD-4D46-A73E-C5CBAB9C85D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6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2424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Văn bản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6" name="Nơi giữ chỗ cho Nội dung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Nơi giữ chỗ cho Ngày tháng 3">
            <a:extLst>
              <a:ext uri="{FF2B5EF4-FFF2-40B4-BE49-F238E27FC236}">
                <a16:creationId xmlns:a16="http://schemas.microsoft.com/office/drawing/2014/main" id="{E24051A5-6D94-4A43-B718-D446BC959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Nơi giữ chỗ cho Chân trang 4">
            <a:extLst>
              <a:ext uri="{FF2B5EF4-FFF2-40B4-BE49-F238E27FC236}">
                <a16:creationId xmlns:a16="http://schemas.microsoft.com/office/drawing/2014/main" id="{3A7B0166-DF5C-440E-A9BB-4DA4DF62A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Nơi giữ chỗ cho Số hiệu Bản chiếu 5">
            <a:extLst>
              <a:ext uri="{FF2B5EF4-FFF2-40B4-BE49-F238E27FC236}">
                <a16:creationId xmlns:a16="http://schemas.microsoft.com/office/drawing/2014/main" id="{6B7E9051-3E27-4A8F-B82A-C91E529BC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5D812C-BFF4-487B-9E73-F68B8D7B0F3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6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44383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gày tháng 3">
            <a:extLst>
              <a:ext uri="{FF2B5EF4-FFF2-40B4-BE49-F238E27FC236}">
                <a16:creationId xmlns:a16="http://schemas.microsoft.com/office/drawing/2014/main" id="{E24051A5-6D94-4A43-B718-D446BC959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Nơi giữ chỗ cho Chân trang 4">
            <a:extLst>
              <a:ext uri="{FF2B5EF4-FFF2-40B4-BE49-F238E27FC236}">
                <a16:creationId xmlns:a16="http://schemas.microsoft.com/office/drawing/2014/main" id="{3A7B0166-DF5C-440E-A9BB-4DA4DF62A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Nơi giữ chỗ cho Số hiệu Bản chiếu 5">
            <a:extLst>
              <a:ext uri="{FF2B5EF4-FFF2-40B4-BE49-F238E27FC236}">
                <a16:creationId xmlns:a16="http://schemas.microsoft.com/office/drawing/2014/main" id="{6B7E9051-3E27-4A8F-B82A-C91E529BC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AC589-0063-402B-9CA4-A909201232B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6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213462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Ngày tháng 3">
            <a:extLst>
              <a:ext uri="{FF2B5EF4-FFF2-40B4-BE49-F238E27FC236}">
                <a16:creationId xmlns:a16="http://schemas.microsoft.com/office/drawing/2014/main" id="{E24051A5-6D94-4A43-B718-D446BC959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Nơi giữ chỗ cho Chân trang 4">
            <a:extLst>
              <a:ext uri="{FF2B5EF4-FFF2-40B4-BE49-F238E27FC236}">
                <a16:creationId xmlns:a16="http://schemas.microsoft.com/office/drawing/2014/main" id="{3A7B0166-DF5C-440E-A9BB-4DA4DF62A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Nơi giữ chỗ cho Số hiệu Bản chiếu 5">
            <a:extLst>
              <a:ext uri="{FF2B5EF4-FFF2-40B4-BE49-F238E27FC236}">
                <a16:creationId xmlns:a16="http://schemas.microsoft.com/office/drawing/2014/main" id="{6B7E9051-3E27-4A8F-B82A-C91E529BC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D4A620-F751-4274-9CDE-B9086E02B76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6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1626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1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17" Type="http://schemas.openxmlformats.org/officeDocument/2006/relationships/slideLayout" Target="../slideLayouts/slideLayout64.xml"/><Relationship Id="rId2" Type="http://schemas.openxmlformats.org/officeDocument/2006/relationships/slideLayout" Target="../slideLayouts/slideLayout49.xml"/><Relationship Id="rId16" Type="http://schemas.openxmlformats.org/officeDocument/2006/relationships/slideLayout" Target="../slideLayouts/slideLayout63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57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slideLayout" Target="../slideLayouts/slideLayout89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2" Type="http://schemas.openxmlformats.org/officeDocument/2006/relationships/slideLayout" Target="../slideLayouts/slideLayout78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slideLayout" Target="../slideLayouts/slideLayout9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783C42-8CC2-4D9A-BD9C-862509D84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A86FB6-5418-4E80-82FF-BC3E521D8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244D43-12AD-4B59-839C-18295CC781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EE2EB-8EE5-4B11-B816-93391C6F804F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39612C-A4A7-4EC2-B71A-7324E33D53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179B2-97EC-408E-994F-F07A714F07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961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768" r:id="rId3"/>
    <p:sldLayoutId id="2147483767" r:id="rId4"/>
    <p:sldLayoutId id="2147483766" r:id="rId5"/>
    <p:sldLayoutId id="2147483763" r:id="rId6"/>
    <p:sldLayoutId id="2147483762" r:id="rId7"/>
    <p:sldLayoutId id="2147483759" r:id="rId8"/>
    <p:sldLayoutId id="2147483758" r:id="rId9"/>
    <p:sldLayoutId id="2147483757" r:id="rId10"/>
    <p:sldLayoutId id="2147483756" r:id="rId11"/>
    <p:sldLayoutId id="2147483755" r:id="rId12"/>
    <p:sldLayoutId id="2147483753" r:id="rId13"/>
    <p:sldLayoutId id="2147483752" r:id="rId14"/>
    <p:sldLayoutId id="2147483725" r:id="rId15"/>
    <p:sldLayoutId id="2147483724" r:id="rId16"/>
    <p:sldLayoutId id="2147483723" r:id="rId17"/>
    <p:sldLayoutId id="2147483722" r:id="rId18"/>
    <p:sldLayoutId id="2147483721" r:id="rId19"/>
    <p:sldLayoutId id="2147483720" r:id="rId20"/>
    <p:sldLayoutId id="2147483719" r:id="rId21"/>
    <p:sldLayoutId id="2147483716" r:id="rId22"/>
    <p:sldLayoutId id="2147483715" r:id="rId23"/>
    <p:sldLayoutId id="2147483702" r:id="rId24"/>
    <p:sldLayoutId id="2147483701" r:id="rId25"/>
    <p:sldLayoutId id="2147483663" r:id="rId26"/>
    <p:sldLayoutId id="2147483664" r:id="rId27"/>
    <p:sldLayoutId id="2147483665" r:id="rId28"/>
    <p:sldLayoutId id="2147483666" r:id="rId29"/>
    <p:sldLayoutId id="2147483667" r:id="rId30"/>
    <p:sldLayoutId id="2147483668" r:id="rId31"/>
    <p:sldLayoutId id="2147483669" r:id="rId32"/>
    <p:sldLayoutId id="2147483670" r:id="rId33"/>
    <p:sldLayoutId id="2147483671" r:id="rId3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0946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717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8399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764" r:id="rId2"/>
    <p:sldLayoutId id="2147483760" r:id="rId3"/>
    <p:sldLayoutId id="2147483718" r:id="rId4"/>
    <p:sldLayoutId id="2147483700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  <p:sldLayoutId id="2147483698" r:id="rId17"/>
    <p:sldLayoutId id="2147483699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783C42-8CC2-4D9A-BD9C-862509D84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A86FB6-5418-4E80-82FF-BC3E521D8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244D43-12AD-4B59-839C-18295CC781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39612C-A4A7-4EC2-B71A-7324E33D53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179B2-97EC-408E-994F-F07A714F07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6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Nơi giữ chỗ cho Tiêu đề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 smtClean="0"/>
              <a:t>Bấm &amp; sửa kiểu tiêu đề</a:t>
            </a:r>
            <a:endParaRPr lang="en-US" altLang="en-US" smtClean="0"/>
          </a:p>
        </p:txBody>
      </p:sp>
      <p:sp>
        <p:nvSpPr>
          <p:cNvPr id="1027" name="Nơi giữ chỗ cho Văn bản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 smtClean="0"/>
              <a:t>Bấm &amp; sửa kiểu tiêu đề</a:t>
            </a:r>
          </a:p>
          <a:p>
            <a:pPr lvl="1"/>
            <a:r>
              <a:rPr lang="vi-VN" altLang="en-US" smtClean="0"/>
              <a:t>Mức hai</a:t>
            </a:r>
          </a:p>
          <a:p>
            <a:pPr lvl="2"/>
            <a:r>
              <a:rPr lang="vi-VN" altLang="en-US" smtClean="0"/>
              <a:t>Mức ba</a:t>
            </a:r>
          </a:p>
          <a:p>
            <a:pPr lvl="3"/>
            <a:r>
              <a:rPr lang="vi-VN" altLang="en-US" smtClean="0"/>
              <a:t>Mức bốn</a:t>
            </a:r>
          </a:p>
          <a:p>
            <a:pPr lvl="4"/>
            <a:r>
              <a:rPr lang="vi-VN" altLang="en-US" smtClean="0"/>
              <a:t>Mức năm</a:t>
            </a:r>
            <a:endParaRPr lang="en-US" altLang="en-US" smtClean="0"/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:a16="http://schemas.microsoft.com/office/drawing/2014/main" id="{E24051A5-6D94-4A43-B718-D446BC959C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:a16="http://schemas.microsoft.com/office/drawing/2014/main" id="{3A7B0166-DF5C-440E-A9BB-4DA4DF62A0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:a16="http://schemas.microsoft.com/office/drawing/2014/main" id="{6B7E9051-3E27-4A8F-B82A-C91E529BC1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114BBA-495A-4804-B402-E41BCD805BE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8999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65" r:id="rId6"/>
    <p:sldLayoutId id="2147483761" r:id="rId7"/>
    <p:sldLayoutId id="2147483754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Nơi giữ chỗ cho Tiêu đề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 smtClean="0"/>
              <a:t>Bấm &amp; sửa kiểu tiêu đề</a:t>
            </a:r>
            <a:endParaRPr lang="en-US" altLang="en-US" smtClean="0"/>
          </a:p>
        </p:txBody>
      </p:sp>
      <p:sp>
        <p:nvSpPr>
          <p:cNvPr id="1027" name="Nơi giữ chỗ cho Văn bản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 smtClean="0"/>
              <a:t>Bấm &amp; sửa kiểu tiêu đề</a:t>
            </a:r>
          </a:p>
          <a:p>
            <a:pPr lvl="1"/>
            <a:r>
              <a:rPr lang="vi-VN" altLang="en-US" smtClean="0"/>
              <a:t>Mức hai</a:t>
            </a:r>
          </a:p>
          <a:p>
            <a:pPr lvl="2"/>
            <a:r>
              <a:rPr lang="vi-VN" altLang="en-US" smtClean="0"/>
              <a:t>Mức ba</a:t>
            </a:r>
          </a:p>
          <a:p>
            <a:pPr lvl="3"/>
            <a:r>
              <a:rPr lang="vi-VN" altLang="en-US" smtClean="0"/>
              <a:t>Mức bốn</a:t>
            </a:r>
          </a:p>
          <a:p>
            <a:pPr lvl="4"/>
            <a:r>
              <a:rPr lang="vi-VN" altLang="en-US" smtClean="0"/>
              <a:t>Mức năm</a:t>
            </a:r>
            <a:endParaRPr lang="en-US" altLang="en-US" smtClean="0"/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:a16="http://schemas.microsoft.com/office/drawing/2014/main" id="{E24051A5-6D94-4A43-B718-D446BC959C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:a16="http://schemas.microsoft.com/office/drawing/2014/main" id="{3A7B0166-DF5C-440E-A9BB-4DA4DF62A0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:a16="http://schemas.microsoft.com/office/drawing/2014/main" id="{6B7E9051-3E27-4A8F-B82A-C91E529BC1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114BBA-495A-4804-B402-E41BCD805BE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9971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7.xml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3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5470" y="1337218"/>
            <a:ext cx="7381060" cy="1445623"/>
          </a:xfrm>
        </p:spPr>
        <p:txBody>
          <a:bodyPr>
            <a:normAutofit fontScale="90000"/>
          </a:bodyPr>
          <a:lstStyle/>
          <a:p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Chào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mừng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các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em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đến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với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vi-VN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tiết</a:t>
            </a:r>
            <a:r>
              <a:rPr lang="en-US" altLang="vi-VN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Tiếng Việt - Lớp 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9550" y="3031989"/>
            <a:ext cx="3286125" cy="390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033499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591" y="-50280"/>
            <a:ext cx="12335176" cy="69488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2424" y="1644316"/>
            <a:ext cx="3611661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tham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khảo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920188" y="879601"/>
            <a:ext cx="6966169" cy="5106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058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6" t="43141" r="16000" b="18696"/>
          <a:stretch/>
        </p:blipFill>
        <p:spPr>
          <a:xfrm>
            <a:off x="10296064" y="4266756"/>
            <a:ext cx="1496631" cy="177174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72533" r="8533"/>
          <a:stretch/>
        </p:blipFill>
        <p:spPr>
          <a:xfrm>
            <a:off x="9438968" y="5714398"/>
            <a:ext cx="2893229" cy="121910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23445" y="-461821"/>
            <a:ext cx="11268010" cy="731982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23445" y="3727498"/>
            <a:ext cx="2276409" cy="307253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1240DF3-C403-4F4F-9D9F-0C26D2EDC06A}"/>
              </a:ext>
            </a:extLst>
          </p:cNvPr>
          <p:cNvSpPr/>
          <p:nvPr/>
        </p:nvSpPr>
        <p:spPr>
          <a:xfrm>
            <a:off x="4308764" y="1358259"/>
            <a:ext cx="2840376" cy="7753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DẶN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DÒ</a:t>
            </a:r>
            <a:endParaRPr kumimoji="0" lang="en-US" sz="44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65639" y="2724704"/>
            <a:ext cx="72733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vở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18.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107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591" y="-50280"/>
            <a:ext cx="12335176" cy="694881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22783" y="2135869"/>
            <a:ext cx="83892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Chào tạm biệt !</a:t>
            </a: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6970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AFA68B95-2E26-4AA8-A85A-2DF96EDCCAF8}"/>
              </a:ext>
            </a:extLst>
          </p:cNvPr>
          <p:cNvSpPr/>
          <p:nvPr/>
        </p:nvSpPr>
        <p:spPr>
          <a:xfrm>
            <a:off x="644769" y="341141"/>
            <a:ext cx="10902462" cy="617571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713031" y="1218723"/>
            <a:ext cx="8398314" cy="1300191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780506" y="1109787"/>
            <a:ext cx="1402072" cy="1443449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1764614" y="1218723"/>
            <a:ext cx="1320800" cy="127214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Bài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Arial-Rounded" panose="020B0500000000000000" pitchFamily="34" charset="0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15</a:t>
            </a:r>
            <a:endParaRPr kumimoji="0" lang="en-US" sz="4267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Arial-Rounded" panose="020B0500000000000000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063301" y="1454717"/>
            <a:ext cx="6911972" cy="80015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CUỐN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SÁCH CỦA EM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itchFamily="34" charset="0"/>
              <a:ea typeface="Arial-Rounded" panose="020B0500000000000000" pitchFamily="34" charset="0"/>
              <a:cs typeface="Arial" pitchFamily="34" charset="0"/>
            </a:endParaRP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3526A218-E0F8-4456-947C-7FFE753FB5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547" y="3552166"/>
            <a:ext cx="2284916" cy="2891348"/>
          </a:xfrm>
          <a:prstGeom prst="rect">
            <a:avLst/>
          </a:prstGeom>
        </p:spPr>
      </p:pic>
      <p:sp>
        <p:nvSpPr>
          <p:cNvPr id="16" name="文本框 22">
            <a:extLst>
              <a:ext uri="{FF2B5EF4-FFF2-40B4-BE49-F238E27FC236}">
                <a16:creationId xmlns:a16="http://schemas.microsoft.com/office/drawing/2014/main" id="{B74094F0-4015-4F9E-9541-326E14E307AA}"/>
              </a:ext>
            </a:extLst>
          </p:cNvPr>
          <p:cNvSpPr txBox="1"/>
          <p:nvPr/>
        </p:nvSpPr>
        <p:spPr>
          <a:xfrm>
            <a:off x="1623347" y="3566712"/>
            <a:ext cx="86746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Tập</a:t>
            </a:r>
            <a:r>
              <a:rPr kumimoji="0" lang="en-US" altLang="zh-CN" sz="44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44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kumimoji="0" lang="en-US" altLang="zh-CN" sz="4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CHỮ HOA </a:t>
            </a:r>
            <a:r>
              <a:rPr kumimoji="0" lang="en-US" altLang="zh-CN" sz="440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</a:t>
            </a:r>
            <a:endParaRPr kumimoji="0" lang="zh-CN" altLang="en-US" sz="44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2C41686-61D4-404D-9E8F-DF7321B2DFBC}"/>
              </a:ext>
            </a:extLst>
          </p:cNvPr>
          <p:cNvSpPr/>
          <p:nvPr/>
        </p:nvSpPr>
        <p:spPr>
          <a:xfrm>
            <a:off x="2544231" y="2478439"/>
            <a:ext cx="6832889" cy="905056"/>
          </a:xfrm>
          <a:prstGeom prst="rect">
            <a:avLst/>
          </a:prstGeom>
          <a:noFill/>
          <a:ln>
            <a:solidFill>
              <a:srgbClr val="0033CC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3. </a:t>
            </a:r>
            <a:r>
              <a:rPr kumimoji="0" lang="en-US" sz="4000" b="0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endParaRPr kumimoji="0" lang="en-US" sz="4000" b="0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0033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9467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38150" y="815331"/>
            <a:ext cx="64148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đạt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4249" y="1869434"/>
            <a:ext cx="11571497" cy="308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1219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Biết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hoa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G: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cỡ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vừa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nhỏ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indent="-457200" defTabSz="1219200">
              <a:spcBef>
                <a:spcPct val="20000"/>
              </a:spcBef>
              <a:buFontTx/>
              <a:buChar char="-"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ứng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dụng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 </a:t>
            </a:r>
            <a:r>
              <a:rPr kumimoji="0" lang="en-US" sz="36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Gần</a:t>
            </a:r>
            <a:r>
              <a:rPr kumimoji="0" lang="en-US" sz="3600" b="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mực</a:t>
            </a:r>
            <a:r>
              <a:rPr kumimoji="0" lang="en-US" sz="3600" b="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thì</a:t>
            </a:r>
            <a:r>
              <a:rPr kumimoji="0" lang="en-US" sz="3600" b="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đen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lang="en-US" sz="3600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sz="36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36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6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36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” </a:t>
            </a:r>
            <a:r>
              <a:rPr kumimoji="0" lang="en-US" sz="3600" b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theo</a:t>
            </a:r>
            <a:r>
              <a:rPr kumimoji="0" lang="en-US" sz="3600" b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cỡ</a:t>
            </a:r>
            <a:r>
              <a:rPr kumimoji="0" lang="en-US" sz="3600" b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600" b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nhỏ</a:t>
            </a:r>
            <a:r>
              <a:rPr kumimoji="0" lang="en-US" sz="3600" b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600" b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600" b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600" b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</a:t>
            </a:r>
            <a:r>
              <a:rPr kumimoji="0" lang="en-US" sz="3600" b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mẫu</a:t>
            </a:r>
            <a:r>
              <a:rPr kumimoji="0" lang="en-US" sz="3600" b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600" b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đều</a:t>
            </a:r>
            <a:r>
              <a:rPr kumimoji="0" lang="en-US" sz="3600" b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nét</a:t>
            </a:r>
            <a:r>
              <a:rPr kumimoji="0" lang="en-US" sz="3600" b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nối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36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457200" marR="0" lvl="0" indent="-457200" algn="l" defTabSz="1219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36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8882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Group 12"/>
          <p:cNvGrpSpPr>
            <a:grpSpLocks/>
          </p:cNvGrpSpPr>
          <p:nvPr/>
        </p:nvGrpSpPr>
        <p:grpSpPr bwMode="auto">
          <a:xfrm>
            <a:off x="326301" y="1460576"/>
            <a:ext cx="4572000" cy="4953000"/>
            <a:chOff x="5251016" y="533400"/>
            <a:chExt cx="3207184" cy="5068155"/>
          </a:xfrm>
        </p:grpSpPr>
        <p:grpSp>
          <p:nvGrpSpPr>
            <p:cNvPr id="17436" name="Group 318"/>
            <p:cNvGrpSpPr>
              <a:grpSpLocks/>
            </p:cNvGrpSpPr>
            <p:nvPr/>
          </p:nvGrpSpPr>
          <p:grpSpPr bwMode="auto">
            <a:xfrm>
              <a:off x="5473700" y="533400"/>
              <a:ext cx="2984500" cy="5050692"/>
              <a:chOff x="3448" y="976"/>
              <a:chExt cx="1248" cy="2112"/>
            </a:xfrm>
          </p:grpSpPr>
          <p:pic>
            <p:nvPicPr>
              <p:cNvPr id="17438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53" t="29759" r="54736" b="20180"/>
              <a:stretch>
                <a:fillRect/>
              </a:stretch>
            </p:blipFill>
            <p:spPr bwMode="auto">
              <a:xfrm>
                <a:off x="3448" y="976"/>
                <a:ext cx="1248" cy="2112"/>
              </a:xfrm>
              <a:prstGeom prst="rect">
                <a:avLst/>
              </a:prstGeom>
              <a:noFill/>
              <a:ln w="28575">
                <a:solidFill>
                  <a:srgbClr val="0000CC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7439" name="Arc 20"/>
              <p:cNvSpPr>
                <a:spLocks/>
              </p:cNvSpPr>
              <p:nvPr/>
            </p:nvSpPr>
            <p:spPr bwMode="auto">
              <a:xfrm rot="2976494" flipH="1">
                <a:off x="3606" y="1258"/>
                <a:ext cx="168" cy="292"/>
              </a:xfrm>
              <a:custGeom>
                <a:avLst/>
                <a:gdLst>
                  <a:gd name="T0" fmla="*/ 0 w 21569"/>
                  <a:gd name="T1" fmla="*/ 0 h 20036"/>
                  <a:gd name="T2" fmla="*/ 0 w 21569"/>
                  <a:gd name="T3" fmla="*/ 0 h 20036"/>
                  <a:gd name="T4" fmla="*/ 0 w 21569"/>
                  <a:gd name="T5" fmla="*/ 0 h 20036"/>
                  <a:gd name="T6" fmla="*/ 0 60000 65536"/>
                  <a:gd name="T7" fmla="*/ 0 60000 65536"/>
                  <a:gd name="T8" fmla="*/ 0 60000 65536"/>
                  <a:gd name="T9" fmla="*/ 0 w 21569"/>
                  <a:gd name="T10" fmla="*/ 0 h 20036"/>
                  <a:gd name="T11" fmla="*/ 21569 w 21569"/>
                  <a:gd name="T12" fmla="*/ 20036 h 200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69" h="20036" fill="none" extrusionOk="0">
                    <a:moveTo>
                      <a:pt x="8069" y="-1"/>
                    </a:moveTo>
                    <a:cubicBezTo>
                      <a:pt x="15851" y="3134"/>
                      <a:pt x="21115" y="10491"/>
                      <a:pt x="21568" y="18870"/>
                    </a:cubicBezTo>
                  </a:path>
                  <a:path w="21569" h="20036" stroke="0" extrusionOk="0">
                    <a:moveTo>
                      <a:pt x="8069" y="-1"/>
                    </a:moveTo>
                    <a:cubicBezTo>
                      <a:pt x="15851" y="3134"/>
                      <a:pt x="21115" y="10491"/>
                      <a:pt x="21568" y="18870"/>
                    </a:cubicBezTo>
                    <a:lnTo>
                      <a:pt x="0" y="20036"/>
                    </a:lnTo>
                    <a:lnTo>
                      <a:pt x="8069" y="-1"/>
                    </a:lnTo>
                    <a:close/>
                  </a:path>
                </a:pathLst>
              </a:custGeom>
              <a:noFill/>
              <a:ln w="38100">
                <a:solidFill>
                  <a:srgbClr val="0000CC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10800000" vert="eaVert"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17440" name="Arc 21"/>
              <p:cNvSpPr>
                <a:spLocks/>
              </p:cNvSpPr>
              <p:nvPr/>
            </p:nvSpPr>
            <p:spPr bwMode="auto">
              <a:xfrm rot="17879355" flipH="1">
                <a:off x="3872" y="2096"/>
                <a:ext cx="196" cy="314"/>
              </a:xfrm>
              <a:custGeom>
                <a:avLst/>
                <a:gdLst>
                  <a:gd name="T0" fmla="*/ 0 w 25305"/>
                  <a:gd name="T1" fmla="*/ 0 h 21600"/>
                  <a:gd name="T2" fmla="*/ 0 w 25305"/>
                  <a:gd name="T3" fmla="*/ 0 h 21600"/>
                  <a:gd name="T4" fmla="*/ 0 w 25305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5305"/>
                  <a:gd name="T10" fmla="*/ 0 h 21600"/>
                  <a:gd name="T11" fmla="*/ 25305 w 2530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5305" h="21600" fill="none" extrusionOk="0">
                    <a:moveTo>
                      <a:pt x="25305" y="14052"/>
                    </a:moveTo>
                    <a:cubicBezTo>
                      <a:pt x="21201" y="18842"/>
                      <a:pt x="15208" y="21599"/>
                      <a:pt x="8901" y="21600"/>
                    </a:cubicBezTo>
                    <a:cubicBezTo>
                      <a:pt x="5831" y="21600"/>
                      <a:pt x="2796" y="20945"/>
                      <a:pt x="0" y="19680"/>
                    </a:cubicBezTo>
                  </a:path>
                  <a:path w="25305" h="21600" stroke="0" extrusionOk="0">
                    <a:moveTo>
                      <a:pt x="25305" y="14052"/>
                    </a:moveTo>
                    <a:cubicBezTo>
                      <a:pt x="21201" y="18842"/>
                      <a:pt x="15208" y="21599"/>
                      <a:pt x="8901" y="21600"/>
                    </a:cubicBezTo>
                    <a:cubicBezTo>
                      <a:pt x="5831" y="21600"/>
                      <a:pt x="2796" y="20945"/>
                      <a:pt x="0" y="19680"/>
                    </a:cubicBezTo>
                    <a:lnTo>
                      <a:pt x="8901" y="0"/>
                    </a:lnTo>
                    <a:lnTo>
                      <a:pt x="25305" y="14052"/>
                    </a:lnTo>
                    <a:close/>
                  </a:path>
                </a:pathLst>
              </a:custGeom>
              <a:noFill/>
              <a:ln w="38100">
                <a:solidFill>
                  <a:srgbClr val="0000CC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eaVert"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17441" name="Arc 22"/>
              <p:cNvSpPr>
                <a:spLocks/>
              </p:cNvSpPr>
              <p:nvPr/>
            </p:nvSpPr>
            <p:spPr bwMode="auto">
              <a:xfrm rot="13537159" flipH="1">
                <a:off x="4151" y="1481"/>
                <a:ext cx="166" cy="291"/>
              </a:xfrm>
              <a:custGeom>
                <a:avLst/>
                <a:gdLst>
                  <a:gd name="T0" fmla="*/ 0 w 21142"/>
                  <a:gd name="T1" fmla="*/ 0 h 20119"/>
                  <a:gd name="T2" fmla="*/ 0 w 21142"/>
                  <a:gd name="T3" fmla="*/ 0 h 20119"/>
                  <a:gd name="T4" fmla="*/ 0 w 21142"/>
                  <a:gd name="T5" fmla="*/ 0 h 20119"/>
                  <a:gd name="T6" fmla="*/ 0 60000 65536"/>
                  <a:gd name="T7" fmla="*/ 0 60000 65536"/>
                  <a:gd name="T8" fmla="*/ 0 60000 65536"/>
                  <a:gd name="T9" fmla="*/ 0 w 21142"/>
                  <a:gd name="T10" fmla="*/ 0 h 20119"/>
                  <a:gd name="T11" fmla="*/ 21142 w 21142"/>
                  <a:gd name="T12" fmla="*/ 20119 h 201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142" h="20119" fill="none" extrusionOk="0">
                    <a:moveTo>
                      <a:pt x="21142" y="4424"/>
                    </a:moveTo>
                    <a:cubicBezTo>
                      <a:pt x="19648" y="11562"/>
                      <a:pt x="14653" y="17464"/>
                      <a:pt x="7860" y="20118"/>
                    </a:cubicBezTo>
                  </a:path>
                  <a:path w="21142" h="20119" stroke="0" extrusionOk="0">
                    <a:moveTo>
                      <a:pt x="21142" y="4424"/>
                    </a:moveTo>
                    <a:cubicBezTo>
                      <a:pt x="19648" y="11562"/>
                      <a:pt x="14653" y="17464"/>
                      <a:pt x="7860" y="20118"/>
                    </a:cubicBezTo>
                    <a:lnTo>
                      <a:pt x="0" y="0"/>
                    </a:lnTo>
                    <a:lnTo>
                      <a:pt x="21142" y="4424"/>
                    </a:lnTo>
                    <a:close/>
                  </a:path>
                </a:pathLst>
              </a:custGeom>
              <a:noFill/>
              <a:ln w="38100">
                <a:solidFill>
                  <a:srgbClr val="0000CC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eaVert"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17442" name="Text Box 23"/>
              <p:cNvSpPr txBox="1">
                <a:spLocks noChangeArrowheads="1"/>
              </p:cNvSpPr>
              <p:nvPr/>
            </p:nvSpPr>
            <p:spPr bwMode="auto">
              <a:xfrm>
                <a:off x="3840" y="1104"/>
                <a:ext cx="157" cy="2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36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9900CC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1</a:t>
                </a:r>
              </a:p>
            </p:txBody>
          </p:sp>
          <p:sp>
            <p:nvSpPr>
              <p:cNvPr id="17443" name="Text Box 24"/>
              <p:cNvSpPr txBox="1">
                <a:spLocks noChangeArrowheads="1"/>
              </p:cNvSpPr>
              <p:nvPr/>
            </p:nvSpPr>
            <p:spPr bwMode="auto">
              <a:xfrm>
                <a:off x="4272" y="1728"/>
                <a:ext cx="156" cy="2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8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9900CC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2</a:t>
                </a:r>
              </a:p>
            </p:txBody>
          </p:sp>
          <p:sp>
            <p:nvSpPr>
              <p:cNvPr id="17444" name="Line 25"/>
              <p:cNvSpPr>
                <a:spLocks noChangeShapeType="1"/>
              </p:cNvSpPr>
              <p:nvPr/>
            </p:nvSpPr>
            <p:spPr bwMode="auto">
              <a:xfrm>
                <a:off x="4368" y="2016"/>
                <a:ext cx="0" cy="198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17445" name="Arc 26"/>
              <p:cNvSpPr>
                <a:spLocks/>
              </p:cNvSpPr>
              <p:nvPr/>
            </p:nvSpPr>
            <p:spPr bwMode="auto">
              <a:xfrm rot="131220" flipH="1">
                <a:off x="4120" y="2726"/>
                <a:ext cx="167" cy="291"/>
              </a:xfrm>
              <a:custGeom>
                <a:avLst/>
                <a:gdLst>
                  <a:gd name="T0" fmla="*/ 0 w 21569"/>
                  <a:gd name="T1" fmla="*/ 0 h 20036"/>
                  <a:gd name="T2" fmla="*/ 0 w 21569"/>
                  <a:gd name="T3" fmla="*/ 0 h 20036"/>
                  <a:gd name="T4" fmla="*/ 0 w 21569"/>
                  <a:gd name="T5" fmla="*/ 0 h 20036"/>
                  <a:gd name="T6" fmla="*/ 0 60000 65536"/>
                  <a:gd name="T7" fmla="*/ 0 60000 65536"/>
                  <a:gd name="T8" fmla="*/ 0 60000 65536"/>
                  <a:gd name="T9" fmla="*/ 0 w 21569"/>
                  <a:gd name="T10" fmla="*/ 0 h 20036"/>
                  <a:gd name="T11" fmla="*/ 21569 w 21569"/>
                  <a:gd name="T12" fmla="*/ 20036 h 200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69" h="20036" fill="none" extrusionOk="0">
                    <a:moveTo>
                      <a:pt x="8069" y="-1"/>
                    </a:moveTo>
                    <a:cubicBezTo>
                      <a:pt x="15851" y="3134"/>
                      <a:pt x="21115" y="10491"/>
                      <a:pt x="21568" y="18870"/>
                    </a:cubicBezTo>
                  </a:path>
                  <a:path w="21569" h="20036" stroke="0" extrusionOk="0">
                    <a:moveTo>
                      <a:pt x="8069" y="-1"/>
                    </a:moveTo>
                    <a:cubicBezTo>
                      <a:pt x="15851" y="3134"/>
                      <a:pt x="21115" y="10491"/>
                      <a:pt x="21568" y="18870"/>
                    </a:cubicBezTo>
                    <a:lnTo>
                      <a:pt x="0" y="20036"/>
                    </a:lnTo>
                    <a:lnTo>
                      <a:pt x="8069" y="-1"/>
                    </a:lnTo>
                    <a:close/>
                  </a:path>
                </a:pathLst>
              </a:custGeom>
              <a:noFill/>
              <a:ln w="38100">
                <a:solidFill>
                  <a:srgbClr val="0000CC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17437" name="Picture 19" descr="g ho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59"/>
            <a:stretch>
              <a:fillRect/>
            </a:stretch>
          </p:blipFill>
          <p:spPr bwMode="auto">
            <a:xfrm>
              <a:off x="5251016" y="1488301"/>
              <a:ext cx="2673614" cy="4113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411" name="Group 24"/>
          <p:cNvGrpSpPr>
            <a:grpSpLocks/>
          </p:cNvGrpSpPr>
          <p:nvPr/>
        </p:nvGrpSpPr>
        <p:grpSpPr bwMode="auto">
          <a:xfrm>
            <a:off x="5164610" y="3802849"/>
            <a:ext cx="2319867" cy="2573337"/>
            <a:chOff x="2191656" y="2362200"/>
            <a:chExt cx="1161144" cy="2573734"/>
          </a:xfrm>
        </p:grpSpPr>
        <p:pic>
          <p:nvPicPr>
            <p:cNvPr id="17427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53" t="54491" r="66878" b="20180"/>
            <a:stretch>
              <a:fillRect/>
            </a:stretch>
          </p:blipFill>
          <p:spPr bwMode="auto">
            <a:xfrm>
              <a:off x="2292324" y="2438400"/>
              <a:ext cx="1060476" cy="2497534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428" name="Arc 20"/>
            <p:cNvSpPr>
              <a:spLocks/>
            </p:cNvSpPr>
            <p:nvPr/>
          </p:nvSpPr>
          <p:spPr bwMode="auto">
            <a:xfrm rot="2976494" flipH="1">
              <a:off x="2381952" y="2591759"/>
              <a:ext cx="199291" cy="252637"/>
            </a:xfrm>
            <a:custGeom>
              <a:avLst/>
              <a:gdLst>
                <a:gd name="T0" fmla="*/ 0 w 21569"/>
                <a:gd name="T1" fmla="*/ 0 h 20036"/>
                <a:gd name="T2" fmla="*/ 0 w 21569"/>
                <a:gd name="T3" fmla="*/ 0 h 20036"/>
                <a:gd name="T4" fmla="*/ 0 w 21569"/>
                <a:gd name="T5" fmla="*/ 0 h 20036"/>
                <a:gd name="T6" fmla="*/ 0 60000 65536"/>
                <a:gd name="T7" fmla="*/ 0 60000 65536"/>
                <a:gd name="T8" fmla="*/ 0 60000 65536"/>
                <a:gd name="T9" fmla="*/ 0 w 21569"/>
                <a:gd name="T10" fmla="*/ 0 h 20036"/>
                <a:gd name="T11" fmla="*/ 21569 w 21569"/>
                <a:gd name="T12" fmla="*/ 20036 h 200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69" h="20036" fill="none" extrusionOk="0">
                  <a:moveTo>
                    <a:pt x="8069" y="-1"/>
                  </a:moveTo>
                  <a:cubicBezTo>
                    <a:pt x="15851" y="3134"/>
                    <a:pt x="21115" y="10491"/>
                    <a:pt x="21568" y="18870"/>
                  </a:cubicBezTo>
                </a:path>
                <a:path w="21569" h="20036" stroke="0" extrusionOk="0">
                  <a:moveTo>
                    <a:pt x="8069" y="-1"/>
                  </a:moveTo>
                  <a:cubicBezTo>
                    <a:pt x="15851" y="3134"/>
                    <a:pt x="21115" y="10491"/>
                    <a:pt x="21568" y="18870"/>
                  </a:cubicBezTo>
                  <a:lnTo>
                    <a:pt x="0" y="20036"/>
                  </a:lnTo>
                  <a:lnTo>
                    <a:pt x="8069" y="-1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vert="eaVert"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7429" name="Arc 21"/>
            <p:cNvSpPr>
              <a:spLocks/>
            </p:cNvSpPr>
            <p:nvPr/>
          </p:nvSpPr>
          <p:spPr bwMode="auto">
            <a:xfrm rot="17879355" flipH="1">
              <a:off x="2607599" y="3589376"/>
              <a:ext cx="232507" cy="271671"/>
            </a:xfrm>
            <a:custGeom>
              <a:avLst/>
              <a:gdLst>
                <a:gd name="T0" fmla="*/ 0 w 25305"/>
                <a:gd name="T1" fmla="*/ 0 h 21600"/>
                <a:gd name="T2" fmla="*/ 0 w 25305"/>
                <a:gd name="T3" fmla="*/ 0 h 21600"/>
                <a:gd name="T4" fmla="*/ 0 w 25305"/>
                <a:gd name="T5" fmla="*/ 0 h 21600"/>
                <a:gd name="T6" fmla="*/ 0 60000 65536"/>
                <a:gd name="T7" fmla="*/ 0 60000 65536"/>
                <a:gd name="T8" fmla="*/ 0 60000 65536"/>
                <a:gd name="T9" fmla="*/ 0 w 25305"/>
                <a:gd name="T10" fmla="*/ 0 h 21600"/>
                <a:gd name="T11" fmla="*/ 25305 w 2530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5305" h="21600" fill="none" extrusionOk="0">
                  <a:moveTo>
                    <a:pt x="25305" y="14052"/>
                  </a:moveTo>
                  <a:cubicBezTo>
                    <a:pt x="21201" y="18842"/>
                    <a:pt x="15208" y="21599"/>
                    <a:pt x="8901" y="21600"/>
                  </a:cubicBezTo>
                  <a:cubicBezTo>
                    <a:pt x="5831" y="21600"/>
                    <a:pt x="2796" y="20945"/>
                    <a:pt x="0" y="19680"/>
                  </a:cubicBezTo>
                </a:path>
                <a:path w="25305" h="21600" stroke="0" extrusionOk="0">
                  <a:moveTo>
                    <a:pt x="25305" y="14052"/>
                  </a:moveTo>
                  <a:cubicBezTo>
                    <a:pt x="21201" y="18842"/>
                    <a:pt x="15208" y="21599"/>
                    <a:pt x="8901" y="21600"/>
                  </a:cubicBezTo>
                  <a:cubicBezTo>
                    <a:pt x="5831" y="21600"/>
                    <a:pt x="2796" y="20945"/>
                    <a:pt x="0" y="19680"/>
                  </a:cubicBezTo>
                  <a:lnTo>
                    <a:pt x="8901" y="0"/>
                  </a:lnTo>
                  <a:lnTo>
                    <a:pt x="25305" y="14052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7430" name="Arc 22"/>
            <p:cNvSpPr>
              <a:spLocks/>
            </p:cNvSpPr>
            <p:nvPr/>
          </p:nvSpPr>
          <p:spPr bwMode="auto">
            <a:xfrm rot="13537159" flipH="1">
              <a:off x="2853804" y="2856134"/>
              <a:ext cx="196919" cy="251771"/>
            </a:xfrm>
            <a:custGeom>
              <a:avLst/>
              <a:gdLst>
                <a:gd name="T0" fmla="*/ 0 w 21142"/>
                <a:gd name="T1" fmla="*/ 0 h 20119"/>
                <a:gd name="T2" fmla="*/ 0 w 21142"/>
                <a:gd name="T3" fmla="*/ 0 h 20119"/>
                <a:gd name="T4" fmla="*/ 0 w 21142"/>
                <a:gd name="T5" fmla="*/ 0 h 20119"/>
                <a:gd name="T6" fmla="*/ 0 60000 65536"/>
                <a:gd name="T7" fmla="*/ 0 60000 65536"/>
                <a:gd name="T8" fmla="*/ 0 60000 65536"/>
                <a:gd name="T9" fmla="*/ 0 w 21142"/>
                <a:gd name="T10" fmla="*/ 0 h 20119"/>
                <a:gd name="T11" fmla="*/ 21142 w 21142"/>
                <a:gd name="T12" fmla="*/ 20119 h 201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142" h="20119" fill="none" extrusionOk="0">
                  <a:moveTo>
                    <a:pt x="21142" y="4424"/>
                  </a:moveTo>
                  <a:cubicBezTo>
                    <a:pt x="19648" y="11562"/>
                    <a:pt x="14653" y="17464"/>
                    <a:pt x="7860" y="20118"/>
                  </a:cubicBezTo>
                </a:path>
                <a:path w="21142" h="20119" stroke="0" extrusionOk="0">
                  <a:moveTo>
                    <a:pt x="21142" y="4424"/>
                  </a:moveTo>
                  <a:cubicBezTo>
                    <a:pt x="19648" y="11562"/>
                    <a:pt x="14653" y="17464"/>
                    <a:pt x="7860" y="20118"/>
                  </a:cubicBezTo>
                  <a:lnTo>
                    <a:pt x="0" y="0"/>
                  </a:lnTo>
                  <a:lnTo>
                    <a:pt x="21142" y="4424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7431" name="Text Box 23"/>
            <p:cNvSpPr txBox="1">
              <a:spLocks noChangeArrowheads="1"/>
            </p:cNvSpPr>
            <p:nvPr/>
          </p:nvSpPr>
          <p:spPr bwMode="auto">
            <a:xfrm>
              <a:off x="2587176" y="2362200"/>
              <a:ext cx="184258" cy="4617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 smtClean="0">
                  <a:ln>
                    <a:noFill/>
                  </a:ln>
                  <a:solidFill>
                    <a:srgbClr val="9900CC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1</a:t>
              </a:r>
            </a:p>
          </p:txBody>
        </p:sp>
        <p:sp>
          <p:nvSpPr>
            <p:cNvPr id="17432" name="Text Box 24"/>
            <p:cNvSpPr txBox="1">
              <a:spLocks noChangeArrowheads="1"/>
            </p:cNvSpPr>
            <p:nvPr/>
          </p:nvSpPr>
          <p:spPr bwMode="auto">
            <a:xfrm>
              <a:off x="2960457" y="3102089"/>
              <a:ext cx="184258" cy="3969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 smtClean="0">
                  <a:ln>
                    <a:noFill/>
                  </a:ln>
                  <a:solidFill>
                    <a:srgbClr val="9900CC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2</a:t>
              </a:r>
              <a:endParaRPr kumimoji="0" lang="en-US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7433" name="Line 25"/>
            <p:cNvSpPr>
              <a:spLocks noChangeShapeType="1"/>
            </p:cNvSpPr>
            <p:nvPr/>
          </p:nvSpPr>
          <p:spPr bwMode="auto">
            <a:xfrm>
              <a:off x="3068199" y="3444068"/>
              <a:ext cx="0" cy="234879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7434" name="Arc 26"/>
            <p:cNvSpPr>
              <a:spLocks/>
            </p:cNvSpPr>
            <p:nvPr/>
          </p:nvSpPr>
          <p:spPr bwMode="auto">
            <a:xfrm rot="131220" flipH="1">
              <a:off x="2853631" y="4286312"/>
              <a:ext cx="144488" cy="345201"/>
            </a:xfrm>
            <a:custGeom>
              <a:avLst/>
              <a:gdLst>
                <a:gd name="T0" fmla="*/ 0 w 21569"/>
                <a:gd name="T1" fmla="*/ 0 h 20036"/>
                <a:gd name="T2" fmla="*/ 0 w 21569"/>
                <a:gd name="T3" fmla="*/ 0 h 20036"/>
                <a:gd name="T4" fmla="*/ 0 w 21569"/>
                <a:gd name="T5" fmla="*/ 0 h 20036"/>
                <a:gd name="T6" fmla="*/ 0 60000 65536"/>
                <a:gd name="T7" fmla="*/ 0 60000 65536"/>
                <a:gd name="T8" fmla="*/ 0 60000 65536"/>
                <a:gd name="T9" fmla="*/ 0 w 21569"/>
                <a:gd name="T10" fmla="*/ 0 h 20036"/>
                <a:gd name="T11" fmla="*/ 21569 w 21569"/>
                <a:gd name="T12" fmla="*/ 20036 h 200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69" h="20036" fill="none" extrusionOk="0">
                  <a:moveTo>
                    <a:pt x="8069" y="-1"/>
                  </a:moveTo>
                  <a:cubicBezTo>
                    <a:pt x="15851" y="3134"/>
                    <a:pt x="21115" y="10491"/>
                    <a:pt x="21568" y="18870"/>
                  </a:cubicBezTo>
                </a:path>
                <a:path w="21569" h="20036" stroke="0" extrusionOk="0">
                  <a:moveTo>
                    <a:pt x="8069" y="-1"/>
                  </a:moveTo>
                  <a:cubicBezTo>
                    <a:pt x="15851" y="3134"/>
                    <a:pt x="21115" y="10491"/>
                    <a:pt x="21568" y="18870"/>
                  </a:cubicBezTo>
                  <a:lnTo>
                    <a:pt x="0" y="20036"/>
                  </a:lnTo>
                  <a:lnTo>
                    <a:pt x="8069" y="-1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pic>
          <p:nvPicPr>
            <p:cNvPr id="17435" name="Picture 19" descr="g ho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59"/>
            <a:stretch>
              <a:fillRect/>
            </a:stretch>
          </p:blipFill>
          <p:spPr bwMode="auto">
            <a:xfrm>
              <a:off x="2191656" y="2684034"/>
              <a:ext cx="967287" cy="2040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9C475521-7A33-44A2-8529-828CB4B89D41}"/>
              </a:ext>
            </a:extLst>
          </p:cNvPr>
          <p:cNvSpPr txBox="1"/>
          <p:nvPr/>
        </p:nvSpPr>
        <p:spPr>
          <a:xfrm>
            <a:off x="85752" y="-8716"/>
            <a:ext cx="57316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0" y="0"/>
            <a:ext cx="12192000" cy="6798545"/>
            <a:chOff x="0" y="0"/>
            <a:chExt cx="9144000" cy="5132867"/>
          </a:xfrm>
        </p:grpSpPr>
        <p:cxnSp>
          <p:nvCxnSpPr>
            <p:cNvPr id="44" name="Straight Connector 43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矩形 31">
            <a:extLst>
              <a:ext uri="{FF2B5EF4-FFF2-40B4-BE49-F238E27FC236}">
                <a16:creationId xmlns:a16="http://schemas.microsoft.com/office/drawing/2014/main" id="{64C6817E-0A5A-4C61-A3FB-3499F61C177E}"/>
              </a:ext>
            </a:extLst>
          </p:cNvPr>
          <p:cNvSpPr/>
          <p:nvPr/>
        </p:nvSpPr>
        <p:spPr>
          <a:xfrm>
            <a:off x="5040028" y="322852"/>
            <a:ext cx="695800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 </a:t>
            </a:r>
            <a:r>
              <a:rPr kumimoji="0" lang="en-US" altLang="en-US" sz="28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altLang="en-US" sz="28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nét</a:t>
            </a:r>
            <a:r>
              <a:rPr kumimoji="0" lang="en-US" altLang="en-US" sz="28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 </a:t>
            </a:r>
            <a:r>
              <a:rPr kumimoji="0" lang="en-US" altLang="en-US" sz="28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giống</a:t>
            </a:r>
            <a:r>
              <a:rPr kumimoji="0" lang="en-US" altLang="en-US" sz="28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28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altLang="en-US" sz="28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nào</a:t>
            </a:r>
            <a:r>
              <a:rPr kumimoji="0" lang="en-US" altLang="en-US" sz="28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kumimoji="0" lang="en-US" altLang="en-US" sz="28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kumimoji="0" lang="en-US" altLang="en-US" sz="28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  <a:endParaRPr kumimoji="0" lang="en-US" altLang="en-US" sz="2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8" name="矩形 31">
            <a:extLst>
              <a:ext uri="{FF2B5EF4-FFF2-40B4-BE49-F238E27FC236}">
                <a16:creationId xmlns:a16="http://schemas.microsoft.com/office/drawing/2014/main" id="{C780A544-C9D3-4D45-9E67-00B21EA2B384}"/>
              </a:ext>
            </a:extLst>
          </p:cNvPr>
          <p:cNvSpPr/>
          <p:nvPr/>
        </p:nvSpPr>
        <p:spPr>
          <a:xfrm>
            <a:off x="5164610" y="1767477"/>
            <a:ext cx="64562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Giống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nét</a:t>
            </a:r>
            <a:r>
              <a:rPr lang="en-US" altLang="en-US" sz="2400" dirty="0" smtClean="0"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  </a:t>
            </a:r>
            <a:r>
              <a:rPr lang="en-US" altLang="en-US" sz="2400" dirty="0" err="1" smtClean="0"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gần</a:t>
            </a:r>
            <a:r>
              <a:rPr lang="en-US" altLang="en-US" sz="2400" dirty="0" smtClean="0"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giống</a:t>
            </a:r>
            <a:r>
              <a:rPr lang="en-US" altLang="en-US" sz="2400" dirty="0" smtClean="0"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lang="en-US" altLang="en-US" sz="2400" dirty="0" smtClean="0"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lang="en-US" altLang="en-US" sz="2400" dirty="0" smtClean="0"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 </a:t>
            </a:r>
            <a:r>
              <a:rPr lang="en-US" altLang="en-US" sz="2400" dirty="0" err="1" smtClean="0"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lang="en-US" altLang="en-US" sz="2400" dirty="0" smtClean="0"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lang="en-US" altLang="en-US" sz="2400" dirty="0" smtClean="0"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kumimoji="0" lang="en-US" altLang="en-US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9" name="矩形 31">
            <a:extLst>
              <a:ext uri="{FF2B5EF4-FFF2-40B4-BE49-F238E27FC236}">
                <a16:creationId xmlns:a16="http://schemas.microsoft.com/office/drawing/2014/main" id="{D2F10DC1-DE0B-4B56-A310-53F08C228C58}"/>
              </a:ext>
            </a:extLst>
          </p:cNvPr>
          <p:cNvSpPr/>
          <p:nvPr/>
        </p:nvSpPr>
        <p:spPr>
          <a:xfrm>
            <a:off x="5164610" y="2403588"/>
            <a:ext cx="51587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Khác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</a:t>
            </a:r>
            <a:r>
              <a:rPr kumimoji="0" lang="en-US" altLang="en-US" sz="24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nét</a:t>
            </a:r>
            <a:r>
              <a:rPr kumimoji="0" lang="en-US" altLang="en-US" sz="240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2 </a:t>
            </a:r>
            <a:r>
              <a:rPr kumimoji="0" lang="en-US" altLang="en-US" sz="240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altLang="en-US" sz="240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nét</a:t>
            </a:r>
            <a:r>
              <a:rPr kumimoji="0" lang="en-US" altLang="en-US" sz="240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khuyết</a:t>
            </a:r>
            <a:r>
              <a:rPr kumimoji="0" lang="en-US" altLang="en-US" sz="240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dưới</a:t>
            </a:r>
            <a:r>
              <a:rPr kumimoji="0" lang="en-US" altLang="en-US" sz="240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endParaRPr kumimoji="0" lang="en-US" altLang="en-US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4543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8" grpId="1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BE94A2A-CE83-43E6-A51A-F53A9F4C840E}"/>
              </a:ext>
            </a:extLst>
          </p:cNvPr>
          <p:cNvGrpSpPr/>
          <p:nvPr/>
        </p:nvGrpSpPr>
        <p:grpSpPr>
          <a:xfrm>
            <a:off x="2006772" y="1362932"/>
            <a:ext cx="219867" cy="4567663"/>
            <a:chOff x="1042416" y="804672"/>
            <a:chExt cx="210312" cy="436168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7A885EF-BB9B-4413-81CE-BF51ECF786BD}"/>
                </a:ext>
              </a:extLst>
            </p:cNvPr>
            <p:cNvCxnSpPr/>
            <p:nvPr/>
          </p:nvCxnSpPr>
          <p:spPr>
            <a:xfrm>
              <a:off x="1107077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36DA1C8-C9E3-4827-9309-86A1DE761173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6E17623-F8FA-4DC6-BFDC-74768422C5F9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8">
            <a:extLst>
              <a:ext uri="{FF2B5EF4-FFF2-40B4-BE49-F238E27FC236}">
                <a16:creationId xmlns:a16="http://schemas.microsoft.com/office/drawing/2014/main" id="{073BCC31-4B09-4A59-A3C8-82B87407BD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924" y="1995525"/>
            <a:ext cx="1619276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8 ô li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(</a:t>
            </a:r>
            <a:r>
              <a:rPr kumimoji="0" lang="en-US" altLang="en-US" sz="32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  <a:r>
              <a:rPr kumimoji="0" lang="en-US" altLang="en-US" sz="320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ô 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li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dưới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đường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kẻ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đậm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4" name="矩形 31">
            <a:extLst>
              <a:ext uri="{FF2B5EF4-FFF2-40B4-BE49-F238E27FC236}">
                <a16:creationId xmlns:a16="http://schemas.microsoft.com/office/drawing/2014/main" id="{66C166B2-6AD7-47AC-9BAD-3D25ACF4660A}"/>
              </a:ext>
            </a:extLst>
          </p:cNvPr>
          <p:cNvSpPr/>
          <p:nvPr/>
        </p:nvSpPr>
        <p:spPr>
          <a:xfrm>
            <a:off x="6938065" y="1164528"/>
            <a:ext cx="50409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G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gồm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2 </a:t>
            </a: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nét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5" name="矩形 31">
            <a:extLst>
              <a:ext uri="{FF2B5EF4-FFF2-40B4-BE49-F238E27FC236}">
                <a16:creationId xmlns:a16="http://schemas.microsoft.com/office/drawing/2014/main" id="{8EAFC570-B8E8-4CB8-A618-F7FCDF09BB94}"/>
              </a:ext>
            </a:extLst>
          </p:cNvPr>
          <p:cNvSpPr/>
          <p:nvPr/>
        </p:nvSpPr>
        <p:spPr>
          <a:xfrm>
            <a:off x="6752020" y="2115063"/>
            <a:ext cx="522702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</a:t>
            </a:r>
            <a:r>
              <a:rPr kumimoji="0" lang="en-US" altLang="en-US" sz="32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Nét</a:t>
            </a:r>
            <a:r>
              <a:rPr kumimoji="0" lang="en-US" altLang="en-US" sz="32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thắt</a:t>
            </a:r>
            <a:r>
              <a:rPr kumimoji="0" lang="en-US" altLang="en-US" sz="32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phối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hợp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nét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móc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gần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giống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C.</a:t>
            </a:r>
            <a:endParaRPr kumimoji="0" lang="en-US" alt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6" name="矩形 31">
            <a:extLst>
              <a:ext uri="{FF2B5EF4-FFF2-40B4-BE49-F238E27FC236}">
                <a16:creationId xmlns:a16="http://schemas.microsoft.com/office/drawing/2014/main" id="{C780A544-C9D3-4D45-9E67-00B21EA2B384}"/>
              </a:ext>
            </a:extLst>
          </p:cNvPr>
          <p:cNvSpPr/>
          <p:nvPr/>
        </p:nvSpPr>
        <p:spPr>
          <a:xfrm>
            <a:off x="6752020" y="3804262"/>
            <a:ext cx="4757233" cy="739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</a:t>
            </a:r>
            <a:r>
              <a:rPr kumimoji="0" lang="en-US" altLang="en-US" sz="32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Nét</a:t>
            </a:r>
            <a:r>
              <a:rPr kumimoji="0" lang="en-US" altLang="en-US" sz="32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khuyết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dưới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9A8C4EC-1258-4B13-AB32-5232224A5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738" y="655498"/>
            <a:ext cx="3692239" cy="5420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3FDDE695-EFB3-4701-8F4C-03197722EB93}"/>
              </a:ext>
            </a:extLst>
          </p:cNvPr>
          <p:cNvGrpSpPr/>
          <p:nvPr/>
        </p:nvGrpSpPr>
        <p:grpSpPr>
          <a:xfrm flipV="1">
            <a:off x="2498053" y="821062"/>
            <a:ext cx="3135429" cy="139930"/>
            <a:chOff x="5440680" y="1322832"/>
            <a:chExt cx="3017520" cy="195072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2955D04-827A-47ED-A59F-F00A2E93E619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BF2170C-C76C-4E94-AC88-D1EF60E8DF1C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BC91FE7-52E0-4838-B47D-6C5B0EF75ED0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18">
            <a:extLst>
              <a:ext uri="{FF2B5EF4-FFF2-40B4-BE49-F238E27FC236}">
                <a16:creationId xmlns:a16="http://schemas.microsoft.com/office/drawing/2014/main" id="{EED65B6B-8B8A-4AC5-8CA4-29387ADE05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8934" y="376218"/>
            <a:ext cx="1508701" cy="584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5 ô li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8919FA8-E61A-43C1-9A31-930B39A0DB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8588567">
            <a:off x="3747476" y="970328"/>
            <a:ext cx="729008" cy="88243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86ABEF2-CDD7-4BE1-84C5-6F344B5004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8588567">
            <a:off x="5086137" y="2643059"/>
            <a:ext cx="729008" cy="88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045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0" presetClass="path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0.00046 L -0.02943 0.01018 L -0.05065 0.02338 L -0.0694 0.04421 L -0.08646 0.07615 L -0.09193 0.09907 L -0.0957 0.11389 L -0.09688 0.13379 L -0.09609 0.15092 L -0.09023 0.17315 L -0.0819 0.18935 L -0.06901 0.19907 L -0.05195 0.20509 L -0.03151 0.20416 L -0.0069 0.19838 L 0.01849 0.18727 L 0.04766 0.16412 L 0.0694 0.1375 L 0.08516 0.10856 L 0.09518 0.08356 L 0.10065 0.05463 L 0.10065 0.03449 L 0.09648 0.01389 L 0.08607 0.00115 L 0.07096 -0.00162 L 0.05221 0.00648 L 0.0306 0.0243 L 0.00482 0.06041 L -0.01029 0.09467 L -0.02148 0.13611 L -0.03073 0.18565 L -0.0332 0.22731 L -0.03073 0.26435 L -0.02357 0.31389 L -0.01354 0.34791 L -0.00313 0.37245 L 0.01107 0.39305 L 0.02812 0.40509 L 0.04596 0.4081 L 0.06562 0.39768 L 0.08138 0.37453 L 0.09596 0.3331 L 0.09974 0.3243 L 0.1056 0.30046 L 0.10651 0.24652 " pathEditMode="relative" rAng="0" ptsTypes="AAAAAAAAAAAAAAAAAAAAAAAAAAAAAAAAAAAAAAAAAAAAA">
                                      <p:cBhvr>
                                        <p:cTn id="40" dur="7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7" y="2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0"/>
                            </p:stCondLst>
                            <p:childTnLst>
                              <p:par>
                                <p:cTn id="4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0" presetClass="path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4 0.00046 C -0.00053 0.02176 -0.00066 0.04329 -0.00079 0.06481 L -0.00079 0.17662 L -0.0017 0.31296 L -0.00456 0.34629 L -0.0112 0.37592 L -0.02162 0.39676 L -0.03034 0.40694 L -0.04037 0.41088 L -0.0504 0.40555 L -0.06081 0.38333 L -0.06159 0.34768 L -0.05495 0.30486 L -0.0379 0.2544 L -0.01784 0.20254 L 0.00455 0.15509 L 0.04635 0.08264 " pathEditMode="relative" rAng="0" ptsTypes="AAAAAAAAAAAAAAAAA">
                                      <p:cBhvr>
                                        <p:cTn id="53" dur="7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20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500"/>
                            </p:stCondLst>
                            <p:childTnLst>
                              <p:par>
                                <p:cTn id="55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25" grpId="0"/>
      <p:bldP spid="26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hu hoa G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2875" r="46983" b="14604"/>
          <a:stretch/>
        </p:blipFill>
        <p:spPr>
          <a:xfrm>
            <a:off x="0" y="0"/>
            <a:ext cx="12192000" cy="6798545"/>
          </a:xfrm>
        </p:spPr>
      </p:pic>
      <p:grpSp>
        <p:nvGrpSpPr>
          <p:cNvPr id="8" name="Group 7"/>
          <p:cNvGrpSpPr/>
          <p:nvPr/>
        </p:nvGrpSpPr>
        <p:grpSpPr>
          <a:xfrm>
            <a:off x="0" y="0"/>
            <a:ext cx="12192000" cy="6798545"/>
            <a:chOff x="0" y="0"/>
            <a:chExt cx="9144000" cy="5132867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05960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3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6" t="43141" r="16000" b="18696"/>
          <a:stretch/>
        </p:blipFill>
        <p:spPr>
          <a:xfrm>
            <a:off x="10296064" y="4266756"/>
            <a:ext cx="1496631" cy="177174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72533" r="8533"/>
          <a:stretch/>
        </p:blipFill>
        <p:spPr>
          <a:xfrm>
            <a:off x="9438968" y="5714398"/>
            <a:ext cx="2893229" cy="121910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488130" y="-461821"/>
            <a:ext cx="8592032" cy="731982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948628" y="3429000"/>
            <a:ext cx="2497563" cy="337103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1240DF3-C403-4F4F-9D9F-0C26D2EDC06A}"/>
              </a:ext>
            </a:extLst>
          </p:cNvPr>
          <p:cNvSpPr/>
          <p:nvPr/>
        </p:nvSpPr>
        <p:spPr>
          <a:xfrm>
            <a:off x="3460710" y="3044279"/>
            <a:ext cx="510588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endParaRPr kumimoji="0" lang="en-US" sz="48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141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954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109" b="97764" l="0" r="53514">
                        <a14:foregroundMark x1="22045" y1="66134" x2="21725" y2="70288"/>
                        <a14:foregroundMark x1="36102" y1="58786" x2="36102" y2="6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228" r="47031"/>
          <a:stretch/>
        </p:blipFill>
        <p:spPr>
          <a:xfrm>
            <a:off x="739058" y="1925632"/>
            <a:ext cx="1521078" cy="191743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024805" y="1856209"/>
            <a:ext cx="8225296" cy="1318437"/>
            <a:chOff x="3485750" y="2171792"/>
            <a:chExt cx="4545106" cy="1393566"/>
          </a:xfrm>
        </p:grpSpPr>
        <p:sp>
          <p:nvSpPr>
            <p:cNvPr id="11" name="Text Box 1736">
              <a:extLst>
                <a:ext uri="{FF2B5EF4-FFF2-40B4-BE49-F238E27FC236}">
                  <a16:creationId xmlns:a16="http://schemas.microsoft.com/office/drawing/2014/main" id="{34AE8F09-E3A9-4D59-A83C-6FAEDE4E73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45853" y="2514654"/>
              <a:ext cx="4005369" cy="10507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 dirty="0" err="1" smtClean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altLang="en-US" sz="3200" b="0" i="0" u="none" strike="noStrike" kern="1200" cap="none" spc="0" normalizeH="0" noProof="0" dirty="0" smtClean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noProof="0" dirty="0" err="1" smtClean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tục</a:t>
              </a:r>
              <a:r>
                <a:rPr kumimoji="0" lang="en-US" altLang="en-US" sz="3200" b="0" i="0" u="none" strike="noStrike" kern="1200" cap="none" spc="0" normalizeH="0" noProof="0" dirty="0" smtClean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noProof="0" dirty="0" err="1" smtClean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ngữ</a:t>
              </a:r>
              <a:r>
                <a:rPr kumimoji="0" lang="en-US" altLang="en-US" sz="3200" b="0" i="0" u="none" strike="noStrike" kern="1200" cap="none" spc="0" normalizeH="0" noProof="0" dirty="0" smtClean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 smtClean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trên</a:t>
              </a:r>
              <a:r>
                <a:rPr kumimoji="0" lang="en-US" altLang="en-US" sz="3200" b="0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 smtClean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cho</a:t>
              </a:r>
              <a:r>
                <a:rPr kumimoji="0" lang="en-US" altLang="en-US" sz="3200" b="0" i="0" u="none" strike="noStrike" kern="1200" cap="none" spc="0" normalizeH="0" noProof="0" dirty="0" smtClean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 con </a:t>
              </a:r>
              <a:r>
                <a:rPr kumimoji="0" lang="en-US" altLang="en-US" sz="3200" b="0" i="0" u="none" strike="noStrike" kern="1200" cap="none" spc="0" normalizeH="0" noProof="0" dirty="0" err="1" smtClean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biết</a:t>
              </a:r>
              <a:r>
                <a:rPr kumimoji="0" lang="en-US" altLang="en-US" sz="3200" b="0" i="0" u="none" strike="noStrike" kern="1200" cap="none" spc="0" normalizeH="0" noProof="0" dirty="0" smtClean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 smtClean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điều</a:t>
              </a:r>
              <a:r>
                <a:rPr kumimoji="0" lang="en-US" altLang="en-US" sz="3200" b="0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gì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2" name="Cloud Callout 11"/>
            <p:cNvSpPr/>
            <p:nvPr/>
          </p:nvSpPr>
          <p:spPr>
            <a:xfrm>
              <a:off x="3485750" y="2171792"/>
              <a:ext cx="4545106" cy="1259293"/>
            </a:xfrm>
            <a:prstGeom prst="cloudCallout">
              <a:avLst>
                <a:gd name="adj1" fmla="val -60774"/>
                <a:gd name="adj2" fmla="val 31887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244" y="3174646"/>
            <a:ext cx="2317975" cy="2302824"/>
          </a:xfrm>
          <a:prstGeom prst="rect">
            <a:avLst/>
          </a:prstGeom>
        </p:spPr>
      </p:pic>
      <p:sp>
        <p:nvSpPr>
          <p:cNvPr id="19" name="Rectangle: Rounded Corners 9">
            <a:extLst>
              <a:ext uri="{FF2B5EF4-FFF2-40B4-BE49-F238E27FC236}">
                <a16:creationId xmlns:a16="http://schemas.microsoft.com/office/drawing/2014/main" id="{7C7A9665-D65A-4F8D-BB27-97CB230E49AF}"/>
              </a:ext>
            </a:extLst>
          </p:cNvPr>
          <p:cNvSpPr/>
          <p:nvPr/>
        </p:nvSpPr>
        <p:spPr>
          <a:xfrm>
            <a:off x="2517521" y="3499024"/>
            <a:ext cx="9239864" cy="1335303"/>
          </a:xfrm>
          <a:prstGeom prst="roundRect">
            <a:avLst/>
          </a:prstGeom>
          <a:solidFill>
            <a:schemeClr val="bg2"/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mực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nhuộm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: Rounded Corners 9">
            <a:extLst>
              <a:ext uri="{FF2B5EF4-FFF2-40B4-BE49-F238E27FC236}">
                <a16:creationId xmlns:a16="http://schemas.microsoft.com/office/drawing/2014/main" id="{7C7A9665-D65A-4F8D-BB27-97CB230E49AF}"/>
              </a:ext>
            </a:extLst>
          </p:cNvPr>
          <p:cNvSpPr/>
          <p:nvPr/>
        </p:nvSpPr>
        <p:spPr>
          <a:xfrm>
            <a:off x="2517521" y="5151497"/>
            <a:ext cx="9239864" cy="1335303"/>
          </a:xfrm>
          <a:prstGeom prst="roundRect">
            <a:avLst/>
          </a:prstGeom>
          <a:solidFill>
            <a:schemeClr val="bg2"/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người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người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6496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t="19172" b="39407"/>
          <a:stretch/>
        </p:blipFill>
        <p:spPr bwMode="auto">
          <a:xfrm>
            <a:off x="565025" y="510305"/>
            <a:ext cx="10685076" cy="1530216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xtBox 8"/>
          <p:cNvSpPr txBox="1"/>
          <p:nvPr/>
        </p:nvSpPr>
        <p:spPr>
          <a:xfrm>
            <a:off x="565025" y="878215"/>
            <a:ext cx="10234734" cy="646327"/>
          </a:xfrm>
          <a:prstGeom prst="rect">
            <a:avLst/>
          </a:prstGeom>
          <a:noFill/>
          <a:ln w="9525">
            <a:noFill/>
          </a:ln>
        </p:spPr>
        <p:txBody>
          <a:bodyPr wrap="square" lIns="91376" tIns="45718" rIns="91376" bIns="45718">
            <a:spAutoFit/>
          </a:bodyPr>
          <a:lstStyle/>
          <a:p>
            <a:pPr>
              <a:defRPr/>
            </a:pPr>
            <a:r>
              <a:rPr lang="en-US" altLang="en-US" sz="3600" b="1" dirty="0" err="1" smtClean="0">
                <a:solidFill>
                  <a:srgbClr val="7030A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Gần</a:t>
            </a:r>
            <a:r>
              <a:rPr lang="en-US" altLang="en-US" sz="3600" b="1" dirty="0" smtClean="0">
                <a:solidFill>
                  <a:srgbClr val="7030A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7030A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mực</a:t>
            </a:r>
            <a:r>
              <a:rPr lang="en-US" altLang="en-US" sz="3600" b="1" dirty="0" smtClean="0">
                <a:solidFill>
                  <a:srgbClr val="7030A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7030A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thì</a:t>
            </a:r>
            <a:r>
              <a:rPr lang="en-US" altLang="en-US" sz="3600" b="1" dirty="0" smtClean="0">
                <a:solidFill>
                  <a:srgbClr val="7030A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7030A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đen</a:t>
            </a:r>
            <a:r>
              <a:rPr lang="en-US" altLang="en-US" sz="3600" b="1" dirty="0" smtClean="0">
                <a:solidFill>
                  <a:srgbClr val="7030A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 smtClean="0">
                <a:solidFill>
                  <a:srgbClr val="7030A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gần</a:t>
            </a:r>
            <a:r>
              <a:rPr lang="en-US" altLang="en-US" sz="3600" b="1" dirty="0" smtClean="0">
                <a:solidFill>
                  <a:srgbClr val="7030A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7030A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đèn</a:t>
            </a:r>
            <a:r>
              <a:rPr lang="en-US" altLang="en-US" sz="3600" b="1" dirty="0" smtClean="0">
                <a:solidFill>
                  <a:srgbClr val="7030A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7030A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thì</a:t>
            </a:r>
            <a:r>
              <a:rPr lang="en-US" altLang="en-US" sz="3600" b="1" dirty="0" smtClean="0">
                <a:solidFill>
                  <a:srgbClr val="7030A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7030A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sáng</a:t>
            </a:r>
            <a:r>
              <a:rPr lang="en-US" altLang="en-US" sz="3600" b="1" dirty="0" smtClean="0">
                <a:solidFill>
                  <a:srgbClr val="7030A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.</a:t>
            </a:r>
            <a:endParaRPr lang="en-US" altLang="en-US" sz="3600" b="1" dirty="0">
              <a:solidFill>
                <a:srgbClr val="7030A0"/>
              </a:solidFill>
              <a:latin typeface="HP001 4 hang 1 ô ly" panose="020B06030503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7954" cy="6858000"/>
          </a:xfrm>
          <a:prstGeom prst="rect">
            <a:avLst/>
          </a:prstGeom>
        </p:spPr>
      </p:pic>
      <p:sp>
        <p:nvSpPr>
          <p:cNvPr id="10" name="Text Box 1725">
            <a:extLst>
              <a:ext uri="{FF2B5EF4-FFF2-40B4-BE49-F238E27FC236}">
                <a16:creationId xmlns:a16="http://schemas.microsoft.com/office/drawing/2014/main" id="{7916D788-9A9D-4FA9-9A5A-4F301A86F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114" y="2600171"/>
            <a:ext cx="1142992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Con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hãy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nêu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độ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cao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ứng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dụng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1" name="Text Box 1727">
            <a:extLst>
              <a:ext uri="{FF2B5EF4-FFF2-40B4-BE49-F238E27FC236}">
                <a16:creationId xmlns:a16="http://schemas.microsoft.com/office/drawing/2014/main" id="{5E4BB5D2-DECC-4431-AE68-55BE6AF621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3337" y="5505747"/>
            <a:ext cx="672754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conchữ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còn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cao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1 li.</a:t>
            </a:r>
          </a:p>
        </p:txBody>
      </p:sp>
      <p:sp>
        <p:nvSpPr>
          <p:cNvPr id="12" name="Text Box 1727">
            <a:extLst>
              <a:ext uri="{FF2B5EF4-FFF2-40B4-BE49-F238E27FC236}">
                <a16:creationId xmlns:a16="http://schemas.microsoft.com/office/drawing/2014/main" id="{FAAD9A04-D9AF-4C1F-909C-A3DC6136A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3337" y="3336479"/>
            <a:ext cx="809077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Con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G, h,</a:t>
            </a:r>
            <a:r>
              <a:rPr kumimoji="0" lang="en-US" alt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, h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cao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2 li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rưỡi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9" name="Text Box 1727">
            <a:extLst>
              <a:ext uri="{FF2B5EF4-FFF2-40B4-BE49-F238E27FC236}">
                <a16:creationId xmlns:a16="http://schemas.microsoft.com/office/drawing/2014/main" id="{14920965-6F24-4B32-9D52-F204732E09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3337" y="4904371"/>
            <a:ext cx="944851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Con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s, 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r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cao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hơn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1 li,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t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cao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1 li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rưỡi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0" name="Text Box 1727">
            <a:extLst>
              <a:ext uri="{FF2B5EF4-FFF2-40B4-BE49-F238E27FC236}">
                <a16:creationId xmlns:a16="http://schemas.microsoft.com/office/drawing/2014/main" id="{FAAD9A04-D9AF-4C1F-909C-A3DC6136A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3336" y="4073374"/>
            <a:ext cx="809077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Con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smtClean="0">
                <a:solidFill>
                  <a:srgbClr val="000099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đ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cao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2 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li.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79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1"/>
      <p:bldP spid="10" grpId="0"/>
      <p:bldP spid="10" grpId="1"/>
      <p:bldP spid="11" grpId="0"/>
      <p:bldP spid="12" grpId="0"/>
      <p:bldP spid="19" grpId="0"/>
      <p:bldP spid="2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2120479858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353</Words>
  <Application>Microsoft Office PowerPoint</Application>
  <PresentationFormat>Widescreen</PresentationFormat>
  <Paragraphs>43</Paragraphs>
  <Slides>12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12</vt:i4>
      </vt:variant>
    </vt:vector>
  </HeadingPairs>
  <TitlesOfParts>
    <vt:vector size="26" baseType="lpstr">
      <vt:lpstr>Microsoft YaHei</vt:lpstr>
      <vt:lpstr>Arial</vt:lpstr>
      <vt:lpstr>Arial-Rounded</vt:lpstr>
      <vt:lpstr>Calibri</vt:lpstr>
      <vt:lpstr>Calibri Light</vt:lpstr>
      <vt:lpstr>等线</vt:lpstr>
      <vt:lpstr>HP001 4 hang 1 ô ly</vt:lpstr>
      <vt:lpstr>Times New Roman</vt:lpstr>
      <vt:lpstr>1_Office Theme</vt:lpstr>
      <vt:lpstr>2_Office Theme</vt:lpstr>
      <vt:lpstr>3_Office Theme</vt:lpstr>
      <vt:lpstr>5_Office Theme</vt:lpstr>
      <vt:lpstr>Chủ đề của Office</vt:lpstr>
      <vt:lpstr>1_Chủ đề của Office</vt:lpstr>
      <vt:lpstr>Chào mừng các em đến với tiết Tiếng Việt - Lớp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Admin</cp:lastModifiedBy>
  <cp:revision>30</cp:revision>
  <dcterms:created xsi:type="dcterms:W3CDTF">2021-07-15T23:32:06Z</dcterms:created>
  <dcterms:modified xsi:type="dcterms:W3CDTF">2022-10-10T09:12:23Z</dcterms:modified>
</cp:coreProperties>
</file>