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703" r:id="rId4"/>
  </p:sldMasterIdLst>
  <p:notesMasterIdLst>
    <p:notesMasterId r:id="rId22"/>
  </p:notesMasterIdLst>
  <p:sldIdLst>
    <p:sldId id="440" r:id="rId5"/>
    <p:sldId id="441" r:id="rId6"/>
    <p:sldId id="444" r:id="rId7"/>
    <p:sldId id="445" r:id="rId8"/>
    <p:sldId id="259" r:id="rId9"/>
    <p:sldId id="260" r:id="rId10"/>
    <p:sldId id="274" r:id="rId11"/>
    <p:sldId id="261" r:id="rId12"/>
    <p:sldId id="275" r:id="rId13"/>
    <p:sldId id="439" r:id="rId14"/>
    <p:sldId id="267" r:id="rId15"/>
    <p:sldId id="277" r:id="rId16"/>
    <p:sldId id="269" r:id="rId17"/>
    <p:sldId id="270" r:id="rId18"/>
    <p:sldId id="442" r:id="rId19"/>
    <p:sldId id="438" r:id="rId20"/>
    <p:sldId id="443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660"/>
  </p:normalViewPr>
  <p:slideViewPr>
    <p:cSldViewPr snapToGrid="0">
      <p:cViewPr varScale="1">
        <p:scale>
          <a:sx n="66" d="100"/>
          <a:sy n="66" d="100"/>
        </p:scale>
        <p:origin x="7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88FFE-662B-4897-AC2A-9F348E9A8BEC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3A2923-6DE7-4ACF-ABA0-2D77184FE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426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177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016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4101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063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063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B3BD2-293B-4297-A8AE-A7A8ACB2FB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884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56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43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81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361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420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31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124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81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340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802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342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637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2104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848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371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152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55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6911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3641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056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80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996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398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1372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4359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3507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0832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633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547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902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004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05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4181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5577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3665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6654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7903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6980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9577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1580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7022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06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526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976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61874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23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896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1102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9609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0361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393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254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3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300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2705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853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37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178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307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61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25" r:id="rId3"/>
    <p:sldLayoutId id="2147483724" r:id="rId4"/>
    <p:sldLayoutId id="2147483723" r:id="rId5"/>
    <p:sldLayoutId id="2147483722" r:id="rId6"/>
    <p:sldLayoutId id="2147483721" r:id="rId7"/>
    <p:sldLayoutId id="2147483720" r:id="rId8"/>
    <p:sldLayoutId id="2147483719" r:id="rId9"/>
    <p:sldLayoutId id="2147483716" r:id="rId10"/>
    <p:sldLayoutId id="2147483715" r:id="rId11"/>
    <p:sldLayoutId id="2147483702" r:id="rId12"/>
    <p:sldLayoutId id="2147483701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946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17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399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18" r:id="rId2"/>
    <p:sldLayoutId id="2147483700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550" y="3031989"/>
            <a:ext cx="3286125" cy="39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3349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10296064" y="4266756"/>
            <a:ext cx="1496631" cy="17717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438968" y="5714398"/>
            <a:ext cx="2893229" cy="12191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488130" y="-461821"/>
            <a:ext cx="8592032" cy="73198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948628" y="3429000"/>
            <a:ext cx="2497563" cy="337103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1240DF3-C403-4F4F-9D9F-0C26D2EDC06A}"/>
              </a:ext>
            </a:extLst>
          </p:cNvPr>
          <p:cNvSpPr/>
          <p:nvPr/>
        </p:nvSpPr>
        <p:spPr>
          <a:xfrm>
            <a:off x="3460710" y="3044279"/>
            <a:ext cx="51058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14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l="5171" r="10281" b="6723"/>
          <a:stretch/>
        </p:blipFill>
        <p:spPr>
          <a:xfrm>
            <a:off x="332508" y="113288"/>
            <a:ext cx="11000509" cy="68233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1677550" y="3859630"/>
            <a:ext cx="1521078" cy="191743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597076" y="2795797"/>
            <a:ext cx="6710706" cy="1291071"/>
            <a:chOff x="3495134" y="2187149"/>
            <a:chExt cx="4545106" cy="1259293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5853" y="2514654"/>
              <a:ext cx="4005369" cy="41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Hai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thơ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trên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nói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điều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495134" y="2187149"/>
              <a:ext cx="4545106" cy="1259293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9101" y="3064850"/>
            <a:ext cx="2317975" cy="2302824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8628" y="3996677"/>
            <a:ext cx="83466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quý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tree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45EAE30A-A043-4B1A-A9F1-9C209B5DDD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" y="3278340"/>
            <a:ext cx="5320146" cy="31178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picture containing tree, outdoor, street, plant&#10;&#10;Description automatically generated">
            <a:extLst>
              <a:ext uri="{FF2B5EF4-FFF2-40B4-BE49-F238E27FC236}">
                <a16:creationId xmlns:a16="http://schemas.microsoft.com/office/drawing/2014/main" id="{D46AA0FD-DE68-47A1-92AE-B281585CEA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56" y="3284519"/>
            <a:ext cx="5117764" cy="32411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912B0C6-4D1F-4AD8-9E48-3AC0A8FE5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5383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F2787E-92B3-49BC-8976-60D0EDD1CB69}"/>
              </a:ext>
            </a:extLst>
          </p:cNvPr>
          <p:cNvSpPr txBox="1"/>
          <p:nvPr/>
        </p:nvSpPr>
        <p:spPr>
          <a:xfrm>
            <a:off x="1740738" y="1068833"/>
            <a:ext cx="9330537" cy="299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HỆ</a:t>
            </a:r>
            <a:endParaRPr kumimoji="0" lang="en-US" sz="360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Con </a:t>
            </a:r>
            <a:r>
              <a:rPr kumimoji="0" lang="en-US" sz="3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kumimoji="0" 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kumimoji="0" 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sz="30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30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kumimoji="0" lang="en-US" sz="30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kumimoji="0" lang="en-US" sz="30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99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Group 150">
            <a:extLst>
              <a:ext uri="{FF2B5EF4-FFF2-40B4-BE49-F238E27FC236}">
                <a16:creationId xmlns:a16="http://schemas.microsoft.com/office/drawing/2014/main" id="{90076A75-FB92-44C8-AA57-91D83C0B48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54556"/>
              </p:ext>
            </p:extLst>
          </p:nvPr>
        </p:nvGraphicFramePr>
        <p:xfrm>
          <a:off x="2786281" y="183827"/>
          <a:ext cx="7041664" cy="215553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224008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6525657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6713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5851519"/>
                  </a:ext>
                </a:extLst>
              </a:tr>
              <a:tr h="165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D1CCC70B-FCEB-43BD-A430-C8EF23BC4592}"/>
              </a:ext>
            </a:extLst>
          </p:cNvPr>
          <p:cNvGrpSpPr/>
          <p:nvPr/>
        </p:nvGrpSpPr>
        <p:grpSpPr>
          <a:xfrm>
            <a:off x="3468395" y="291559"/>
            <a:ext cx="5712409" cy="2248279"/>
            <a:chOff x="2621798" y="471162"/>
            <a:chExt cx="7260498" cy="224827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E38515B-D130-4A97-A602-D18A554A3859}"/>
                </a:ext>
              </a:extLst>
            </p:cNvPr>
            <p:cNvGrpSpPr/>
            <p:nvPr/>
          </p:nvGrpSpPr>
          <p:grpSpPr>
            <a:xfrm>
              <a:off x="2621798" y="471162"/>
              <a:ext cx="7216048" cy="2248279"/>
              <a:chOff x="2842136" y="112066"/>
              <a:chExt cx="7216048" cy="2248279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52C9830-6258-4B39-98C8-FC1C0969EBCF}"/>
                  </a:ext>
                </a:extLst>
              </p:cNvPr>
              <p:cNvSpPr txBox="1"/>
              <p:nvPr/>
            </p:nvSpPr>
            <p:spPr>
              <a:xfrm>
                <a:off x="2842136" y="112066"/>
                <a:ext cx="7216048" cy="10233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8900" marR="0" lvl="2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Em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yêu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mái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trường</a:t>
                </a:r>
                <a:endPara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5C9A7DC-B4A0-4F31-8F3E-A8AD116B85F4}"/>
                  </a:ext>
                </a:extLst>
              </p:cNvPr>
              <p:cNvSpPr txBox="1"/>
              <p:nvPr/>
            </p:nvSpPr>
            <p:spPr>
              <a:xfrm>
                <a:off x="3547418" y="1379307"/>
                <a:ext cx="4158236" cy="9810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82E8C1D-297C-4B86-915C-EE20AC7FCFE2}"/>
                </a:ext>
              </a:extLst>
            </p:cNvPr>
            <p:cNvSpPr txBox="1"/>
            <p:nvPr/>
          </p:nvSpPr>
          <p:spPr>
            <a:xfrm>
              <a:off x="2666248" y="1343181"/>
              <a:ext cx="7216048" cy="1023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2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mát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171" r="10281" b="6723"/>
          <a:stretch/>
        </p:blipFill>
        <p:spPr>
          <a:xfrm>
            <a:off x="332508" y="113288"/>
            <a:ext cx="11000509" cy="6823364"/>
          </a:xfrm>
          <a:prstGeom prst="rect">
            <a:avLst/>
          </a:prstGeom>
        </p:spPr>
      </p:pic>
      <p:sp>
        <p:nvSpPr>
          <p:cNvPr id="13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33" y="2612935"/>
            <a:ext cx="11429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ứng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337" y="5489146"/>
            <a:ext cx="67275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1 li.</a:t>
            </a:r>
          </a:p>
        </p:txBody>
      </p:sp>
      <p:sp>
        <p:nvSpPr>
          <p:cNvPr id="15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338" y="3409739"/>
            <a:ext cx="80907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E, C, y, g, h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2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337" y="4465529"/>
            <a:ext cx="94485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s,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r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1 li,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1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10175" b="5776"/>
          <a:stretch/>
        </p:blipFill>
        <p:spPr>
          <a:xfrm>
            <a:off x="-53975" y="-34636"/>
            <a:ext cx="11687175" cy="68926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8477198" y="4521067"/>
            <a:ext cx="2620915" cy="218502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8477199" y="1765025"/>
            <a:ext cx="2620916" cy="2395701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91" y="-50280"/>
            <a:ext cx="12335176" cy="6948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424" y="1644316"/>
            <a:ext cx="361166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109" y="-50280"/>
            <a:ext cx="4891968" cy="693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5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10296064" y="4266756"/>
            <a:ext cx="1496631" cy="17717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438968" y="5714398"/>
            <a:ext cx="2893229" cy="12191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23445" y="-461821"/>
            <a:ext cx="11268010" cy="73198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445" y="3727498"/>
            <a:ext cx="2276409" cy="307253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1240DF3-C403-4F4F-9D9F-0C26D2EDC06A}"/>
              </a:ext>
            </a:extLst>
          </p:cNvPr>
          <p:cNvSpPr/>
          <p:nvPr/>
        </p:nvSpPr>
        <p:spPr>
          <a:xfrm>
            <a:off x="4308764" y="1358259"/>
            <a:ext cx="2840376" cy="7753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65639" y="2724704"/>
            <a:ext cx="7273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16.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10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91" y="-50280"/>
            <a:ext cx="12335176" cy="69488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22783" y="2135869"/>
            <a:ext cx="8389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 tạm biệt !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97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FA68B95-2E26-4AA8-A85A-2DF96EDCCAF8}"/>
              </a:ext>
            </a:extLst>
          </p:cNvPr>
          <p:cNvSpPr/>
          <p:nvPr/>
        </p:nvSpPr>
        <p:spPr>
          <a:xfrm>
            <a:off x="644769" y="341141"/>
            <a:ext cx="10902462" cy="61757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713031" y="1218723"/>
            <a:ext cx="8398314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80506" y="1109787"/>
            <a:ext cx="1402072" cy="144344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764614" y="1218723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13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63301" y="1454717"/>
            <a:ext cx="6911972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YÊU LẮM TRƯỜNG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ƠI!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47" y="3552166"/>
            <a:ext cx="2284916" cy="2891348"/>
          </a:xfrm>
          <a:prstGeom prst="rect">
            <a:avLst/>
          </a:prstGeom>
        </p:spPr>
      </p:pic>
      <p:sp>
        <p:nvSpPr>
          <p:cNvPr id="16" name="文本框 22">
            <a:extLst>
              <a:ext uri="{FF2B5EF4-FFF2-40B4-BE49-F238E27FC236}">
                <a16:creationId xmlns:a16="http://schemas.microsoft.com/office/drawing/2014/main" id="{B74094F0-4015-4F9E-9541-326E14E307AA}"/>
              </a:ext>
            </a:extLst>
          </p:cNvPr>
          <p:cNvSpPr txBox="1"/>
          <p:nvPr/>
        </p:nvSpPr>
        <p:spPr>
          <a:xfrm>
            <a:off x="1623347" y="2720933"/>
            <a:ext cx="8674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kumimoji="0" lang="en-US" altLang="zh-CN" sz="44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44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altLang="zh-CN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CHỮ HOA E, Ê</a:t>
            </a:r>
            <a:endParaRPr kumimoji="0" lang="zh-CN" altLang="en-US" sz="4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46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38150" y="815331"/>
            <a:ext cx="6414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4249" y="1869434"/>
            <a:ext cx="11571497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E, Ê: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indent="-457200" defTabSz="1219200">
              <a:spcBef>
                <a:spcPct val="20000"/>
              </a:spcBef>
              <a:buFontTx/>
              <a:buChar char="-"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ứng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mái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mát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đều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nét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88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10296064" y="4266756"/>
            <a:ext cx="1496631" cy="17717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438968" y="5714398"/>
            <a:ext cx="2893229" cy="12191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415559" y="-461821"/>
            <a:ext cx="8592032" cy="73198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948628" y="3429000"/>
            <a:ext cx="2497563" cy="337103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1240DF3-C403-4F4F-9D9F-0C26D2EDC06A}"/>
              </a:ext>
            </a:extLst>
          </p:cNvPr>
          <p:cNvSpPr/>
          <p:nvPr/>
        </p:nvSpPr>
        <p:spPr>
          <a:xfrm>
            <a:off x="3025691" y="3044279"/>
            <a:ext cx="59759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4800" b="1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CHỮ HOA E, Ê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38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31">
            <a:extLst>
              <a:ext uri="{FF2B5EF4-FFF2-40B4-BE49-F238E27FC236}">
                <a16:creationId xmlns:a16="http://schemas.microsoft.com/office/drawing/2014/main" id="{C780A544-C9D3-4D45-9E67-00B21EA2B384}"/>
              </a:ext>
            </a:extLst>
          </p:cNvPr>
          <p:cNvSpPr/>
          <p:nvPr/>
        </p:nvSpPr>
        <p:spPr>
          <a:xfrm>
            <a:off x="0" y="5478056"/>
            <a:ext cx="64562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hợp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cơ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1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trái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nối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tạo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xoắn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giữa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EF109A-B827-4FC7-A64D-ED77B7FB40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09" t="2070" r="10321" b="6364"/>
          <a:stretch/>
        </p:blipFill>
        <p:spPr>
          <a:xfrm>
            <a:off x="7467711" y="337863"/>
            <a:ext cx="3079670" cy="48225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1CA7FA3-EE54-4A07-8051-5D1DECD61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t="3846" r="6965" b="4682"/>
          <a:stretch/>
        </p:blipFill>
        <p:spPr bwMode="auto">
          <a:xfrm>
            <a:off x="1801309" y="706854"/>
            <a:ext cx="3079669" cy="44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 31">
            <a:extLst>
              <a:ext uri="{FF2B5EF4-FFF2-40B4-BE49-F238E27FC236}">
                <a16:creationId xmlns:a16="http://schemas.microsoft.com/office/drawing/2014/main" id="{64C6817E-0A5A-4C61-A3FB-3499F61C177E}"/>
              </a:ext>
            </a:extLst>
          </p:cNvPr>
          <p:cNvSpPr/>
          <p:nvPr/>
        </p:nvSpPr>
        <p:spPr>
          <a:xfrm>
            <a:off x="976022" y="-6068"/>
            <a:ext cx="10984934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E, Ê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矩形 31">
            <a:extLst>
              <a:ext uri="{FF2B5EF4-FFF2-40B4-BE49-F238E27FC236}">
                <a16:creationId xmlns:a16="http://schemas.microsoft.com/office/drawing/2014/main" id="{D2F10DC1-DE0B-4B56-A310-53F08C228C58}"/>
              </a:ext>
            </a:extLst>
          </p:cNvPr>
          <p:cNvSpPr/>
          <p:nvPr/>
        </p:nvSpPr>
        <p:spPr>
          <a:xfrm>
            <a:off x="6802230" y="5605085"/>
            <a:ext cx="51587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Ê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thêm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dấu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mũ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(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Â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).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60A092-30EB-4FE0-AD3F-EAEEAF37BD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356003" y="1120789"/>
            <a:ext cx="729008" cy="8824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BA37B8-AF7F-4996-A13F-66BE69D0A4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9005427" y="1109771"/>
            <a:ext cx="729008" cy="8824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63E6FC-E494-4DBF-BDA7-70A53E3EB2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9779026">
            <a:off x="9086337" y="903075"/>
            <a:ext cx="729008" cy="8824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A33A9A-1B27-4980-B6DC-B341C8B6E8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297293">
            <a:off x="9612418" y="380272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046 L -0.03008 0.00324 L -0.053 0.00694 L -0.06758 0.01435 L -0.08581 0.03194 L -0.10195 0.06065 L -0.11029 0.08194 L -0.1155 0.1125 L -0.11393 0.14491 L -0.10612 0.17176 L -0.09206 0.1912 L -0.07695 0.19953 L -0.04414 0.20046 L -0.0155 0.19213 L 0.0168 0.16713 L 0.047 0.12731 L 0.0668 0.08935 L 0.07513 0.05879 L 0.07513 0.0375 L 0.07252 0.01528 L 0.06159 0.00231 L 0.03919 0.00231 L 0.01523 0.02268 L -0.00925 0.05694 L -0.02852 0.10046 L -0.03945 0.14861 L -0.04154 0.18287 L -0.03945 0.22176 L -0.03164 0.24768 L -0.02279 0.26435 L -0.00873 0.27546 L 0.00325 0.27731 L 0.01575 0.27361 L 0.02044 0.2662 L 0.02096 0.25416 L 0.01471 0.24583 L 0.00169 0.24213 L -0.01602 0.24953 L -0.03529 0.27083 L -0.04935 0.30324 L -0.05716 0.33287 L -0.06081 0.36898 L -0.06133 0.40509 L -0.05404 0.45231 L -0.04414 0.47639 L -0.0332 0.49676 L -0.01654 0.51041 L 0.00325 0.52083 L 0.02305 0.51805 L 0.04752 0.50231 L 0.06784 0.47083 L 0.07877 0.43842 L 0.08242 0.40602 L 0.08086 0.37453 L 0.07357 0.34491 L 0.06055 0.32268 L 0.0444 0.31435 L 0.02565 0.31991 L 0.01055 0.33565 L 0.00117 0.36342 L -0.00091 0.3875 L 0.00013 0.41713 " pathEditMode="relative" rAng="0" ptsTypes="AAAAAAAAAAAAAAAAAAAAAAAAAAAAAAAAAAAAAAAAAAAAAAAAAAAAAAAAAAAAAA">
                                      <p:cBhvr>
                                        <p:cTn id="27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6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046 L -0.03008 0.00324 L -0.053 0.00694 L -0.06758 0.01435 L -0.08581 0.03194 L -0.10195 0.06065 L -0.11029 0.08194 L -0.1155 0.1125 L -0.11393 0.1449 L -0.10612 0.17176 L -0.09206 0.1912 L -0.07695 0.19953 L -0.04414 0.20046 L -0.0155 0.19213 L 0.0168 0.16713 L 0.047 0.12731 L 0.0668 0.08935 L 0.07513 0.05879 L 0.07513 0.0375 L 0.07253 0.01528 L 0.06159 0.00231 L 0.03919 0.00231 L 0.01523 0.02268 L -0.00925 0.05694 L -0.02852 0.10046 L -0.03945 0.14861 L -0.04154 0.18287 L -0.03945 0.22176 L -0.03164 0.24768 L -0.02279 0.26435 L -0.00872 0.27546 L 0.00325 0.27731 L 0.01575 0.27361 L 0.02044 0.2662 L 0.02096 0.25416 L 0.01471 0.24583 L 0.00169 0.24213 L -0.01602 0.24953 L -0.03529 0.27083 L -0.04935 0.30324 L -0.05716 0.33287 L -0.06081 0.36898 L -0.06133 0.40509 L -0.05404 0.45231 L -0.04414 0.47639 L -0.0332 0.49676 L -0.01654 0.51041 L 0.00325 0.52083 L 0.02305 0.51805 L 0.04753 0.50231 L 0.06784 0.47083 L 0.07878 0.43842 L 0.08242 0.40602 L 0.08086 0.37453 L 0.07357 0.3449 L 0.06055 0.32268 L 0.0444 0.31435 L 0.02565 0.3199 L 0.01055 0.33565 L 0.00117 0.36342 L -0.00091 0.3875 L 0.00013 0.41713 " pathEditMode="relative" rAng="0" ptsTypes="AAAAAAAAAAAAAAAAAAAAAAAAAAAAAAAAAAAAAAAAAAAAAAAAAAAAAAAAAAAAAA">
                                      <p:cBhvr>
                                        <p:cTn id="29" dur="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115 L 0.03737 -0.05555 L 0.03737 -0.05532 " pathEditMode="relative" rAng="0" ptsTypes="AAA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046 L 0.0194 0.0375 L 0.0345 0.05393 " pathEditMode="relative" rAng="0" ptsTypes="AAA">
                                      <p:cBhvr>
                                        <p:cTn id="5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0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181500" y="195573"/>
            <a:ext cx="6156463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dẫn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E</a:t>
            </a:r>
          </a:p>
        </p:txBody>
      </p:sp>
      <p:pic>
        <p:nvPicPr>
          <p:cNvPr id="5" name="chữ hoa E đã sửa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19C47B1-1098-4658-832A-FBF613AFCF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56242" y="935199"/>
            <a:ext cx="56515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024086" y="165083"/>
            <a:ext cx="619802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dẫn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Ê</a:t>
            </a:r>
          </a:p>
        </p:txBody>
      </p:sp>
      <p:pic>
        <p:nvPicPr>
          <p:cNvPr id="8" name="chữ hoa Ê đã sửa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C7B1C4A5-A050-479D-85B3-C55FDC2563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4086" y="1049499"/>
            <a:ext cx="56769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7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974" y="5571578"/>
            <a:ext cx="106004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xét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E, Ê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CD94B6F-2C3D-4BEB-ACEF-E091BF7507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09" t="2070" r="10321" b="6364"/>
          <a:stretch/>
        </p:blipFill>
        <p:spPr>
          <a:xfrm>
            <a:off x="6117376" y="239601"/>
            <a:ext cx="3079670" cy="482255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7502943-2170-4BDD-A589-89B445C1C7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t="3846" r="6965" b="4682"/>
          <a:stretch/>
        </p:blipFill>
        <p:spPr bwMode="auto">
          <a:xfrm>
            <a:off x="450974" y="608592"/>
            <a:ext cx="3079669" cy="44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35">
            <a:extLst>
              <a:ext uri="{FF2B5EF4-FFF2-40B4-BE49-F238E27FC236}">
                <a16:creationId xmlns:a16="http://schemas.microsoft.com/office/drawing/2014/main" id="{B6FD7118-9103-4FB1-8EF8-4FDDB3B1F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5" t="24024" r="13244" b="24113"/>
          <a:stretch/>
        </p:blipFill>
        <p:spPr bwMode="auto">
          <a:xfrm>
            <a:off x="3732932" y="2835376"/>
            <a:ext cx="2232884" cy="222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46">
            <a:extLst>
              <a:ext uri="{FF2B5EF4-FFF2-40B4-BE49-F238E27FC236}">
                <a16:creationId xmlns:a16="http://schemas.microsoft.com/office/drawing/2014/main" id="{8E602754-643E-41DF-A3E7-EB460DB176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9539" r="12807" b="23804"/>
          <a:stretch/>
        </p:blipFill>
        <p:spPr bwMode="auto">
          <a:xfrm>
            <a:off x="9423037" y="2604977"/>
            <a:ext cx="2246038" cy="242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E">
            <a:hlinkClick r:id="" action="ppaction://media"/>
            <a:extLst>
              <a:ext uri="{FF2B5EF4-FFF2-40B4-BE49-F238E27FC236}">
                <a16:creationId xmlns:a16="http://schemas.microsoft.com/office/drawing/2014/main" id="{D07FDC29-F095-492B-91CD-0A5734C649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284" y="562581"/>
            <a:ext cx="5784716" cy="5784716"/>
          </a:xfrm>
          <a:prstGeom prst="rect">
            <a:avLst/>
          </a:prstGeom>
        </p:spPr>
      </p:pic>
      <p:pic>
        <p:nvPicPr>
          <p:cNvPr id="5" name="chu EE">
            <a:hlinkClick r:id="" action="ppaction://media"/>
            <a:extLst>
              <a:ext uri="{FF2B5EF4-FFF2-40B4-BE49-F238E27FC236}">
                <a16:creationId xmlns:a16="http://schemas.microsoft.com/office/drawing/2014/main" id="{D65F5D99-F8B2-4C93-8D14-AAB512A9B8E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584321"/>
            <a:ext cx="5784717" cy="578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98693975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337</Words>
  <Application>Microsoft Office PowerPoint</Application>
  <PresentationFormat>Widescreen</PresentationFormat>
  <Paragraphs>38</Paragraphs>
  <Slides>17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Microsoft YaHei</vt:lpstr>
      <vt:lpstr>Arial</vt:lpstr>
      <vt:lpstr>Arial-Rounded</vt:lpstr>
      <vt:lpstr>Calibri</vt:lpstr>
      <vt:lpstr>Calibri Light</vt:lpstr>
      <vt:lpstr>等线</vt:lpstr>
      <vt:lpstr>HP001 5 hàng</vt:lpstr>
      <vt:lpstr>Times New Roman</vt:lpstr>
      <vt:lpstr>1_Office Theme</vt:lpstr>
      <vt:lpstr>2_Office Theme</vt:lpstr>
      <vt:lpstr>3_Office Theme</vt:lpstr>
      <vt:lpstr>5_Office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17</cp:revision>
  <dcterms:created xsi:type="dcterms:W3CDTF">2021-07-15T23:32:06Z</dcterms:created>
  <dcterms:modified xsi:type="dcterms:W3CDTF">2022-09-22T05:52:02Z</dcterms:modified>
</cp:coreProperties>
</file>