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62" r:id="rId2"/>
    <p:sldId id="263" r:id="rId3"/>
    <p:sldId id="264" r:id="rId4"/>
    <p:sldId id="265" r:id="rId5"/>
    <p:sldId id="256" r:id="rId6"/>
    <p:sldId id="280" r:id="rId7"/>
    <p:sldId id="266" r:id="rId8"/>
    <p:sldId id="260" r:id="rId9"/>
    <p:sldId id="278" r:id="rId10"/>
    <p:sldId id="257" r:id="rId11"/>
    <p:sldId id="267" r:id="rId12"/>
    <p:sldId id="259" r:id="rId13"/>
    <p:sldId id="258" r:id="rId14"/>
    <p:sldId id="261" r:id="rId15"/>
    <p:sldId id="268" r:id="rId16"/>
    <p:sldId id="269" r:id="rId17"/>
    <p:sldId id="270" r:id="rId18"/>
    <p:sldId id="273" r:id="rId19"/>
    <p:sldId id="276" r:id="rId20"/>
    <p:sldId id="274" r:id="rId21"/>
    <p:sldId id="279" r:id="rId22"/>
    <p:sldId id="281" r:id="rId23"/>
    <p:sldId id="275" r:id="rId24"/>
  </p:sldIdLst>
  <p:sldSz cx="9144000" cy="6858000" type="screen4x3"/>
  <p:notesSz cx="6858000" cy="9144000"/>
  <p:custDataLst>
    <p:tags r:id="rId26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99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3" d="100"/>
          <a:sy n="63" d="100"/>
        </p:scale>
        <p:origin x="1374" y="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gs" Target="tags/tag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01B6689-3E38-40DC-8AC6-674EA5C619CD}" type="datetimeFigureOut">
              <a:rPr lang="en-US" smtClean="0"/>
              <a:t>25/10/2022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B9487E-0714-43B0-B2A4-1054722191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20632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B9487E-0714-43B0-B2A4-10547221914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49707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B445DF-EE8E-48EC-9EFF-1E5B8CF6715E}" type="datetimeFigureOut">
              <a:rPr lang="en-US" smtClean="0"/>
              <a:t>25/10/2022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9B6BE-C739-4E85-8736-0F1EDC22E7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42038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B445DF-EE8E-48EC-9EFF-1E5B8CF6715E}" type="datetimeFigureOut">
              <a:rPr lang="en-US" smtClean="0"/>
              <a:t>25/10/2022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9B6BE-C739-4E85-8736-0F1EDC22E7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25711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B445DF-EE8E-48EC-9EFF-1E5B8CF6715E}" type="datetimeFigureOut">
              <a:rPr lang="en-US" smtClean="0"/>
              <a:t>25/10/2022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9B6BE-C739-4E85-8736-0F1EDC22E7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02857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B445DF-EE8E-48EC-9EFF-1E5B8CF6715E}" type="datetimeFigureOut">
              <a:rPr lang="en-US" smtClean="0"/>
              <a:t>25/10/2022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9B6BE-C739-4E85-8736-0F1EDC22E7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62160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B445DF-EE8E-48EC-9EFF-1E5B8CF6715E}" type="datetimeFigureOut">
              <a:rPr lang="en-US" smtClean="0"/>
              <a:t>25/10/2022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9B6BE-C739-4E85-8736-0F1EDC22E7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12246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B445DF-EE8E-48EC-9EFF-1E5B8CF6715E}" type="datetimeFigureOut">
              <a:rPr lang="en-US" smtClean="0"/>
              <a:t>25/10/2022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9B6BE-C739-4E85-8736-0F1EDC22E7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40921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B445DF-EE8E-48EC-9EFF-1E5B8CF6715E}" type="datetimeFigureOut">
              <a:rPr lang="en-US" smtClean="0"/>
              <a:t>25/10/2022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9B6BE-C739-4E85-8736-0F1EDC22E7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18837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B445DF-EE8E-48EC-9EFF-1E5B8CF6715E}" type="datetimeFigureOut">
              <a:rPr lang="en-US" smtClean="0"/>
              <a:t>25/10/2022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9B6BE-C739-4E85-8736-0F1EDC22E7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053588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66967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B445DF-EE8E-48EC-9EFF-1E5B8CF6715E}" type="datetimeFigureOut">
              <a:rPr lang="en-US" smtClean="0"/>
              <a:t>25/10/2022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9B6BE-C739-4E85-8736-0F1EDC22E7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29524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B445DF-EE8E-48EC-9EFF-1E5B8CF6715E}" type="datetimeFigureOut">
              <a:rPr lang="en-US" smtClean="0"/>
              <a:t>25/10/2022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9B6BE-C739-4E85-8736-0F1EDC22E7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68425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B445DF-EE8E-48EC-9EFF-1E5B8CF6715E}" type="datetimeFigureOut">
              <a:rPr lang="en-US" smtClean="0"/>
              <a:t>25/10/2022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9B6BE-C739-4E85-8736-0F1EDC22E7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41566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B445DF-EE8E-48EC-9EFF-1E5B8CF6715E}" type="datetimeFigureOut">
              <a:rPr lang="en-US" smtClean="0"/>
              <a:t>25/10/2022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9B6BE-C739-4E85-8736-0F1EDC22E7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8109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B445DF-EE8E-48EC-9EFF-1E5B8CF6715E}" type="datetimeFigureOut">
              <a:rPr lang="en-US" smtClean="0"/>
              <a:t>25/10/2022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9B6BE-C739-4E85-8736-0F1EDC22E7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48176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B445DF-EE8E-48EC-9EFF-1E5B8CF6715E}" type="datetimeFigureOut">
              <a:rPr lang="en-US" smtClean="0"/>
              <a:t>25/10/2022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9B6BE-C739-4E85-8736-0F1EDC22E7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41301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B445DF-EE8E-48EC-9EFF-1E5B8CF6715E}" type="datetimeFigureOut">
              <a:rPr lang="en-US" smtClean="0"/>
              <a:t>25/10/2022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9B6BE-C739-4E85-8736-0F1EDC22E7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92652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B445DF-EE8E-48EC-9EFF-1E5B8CF6715E}" type="datetimeFigureOut">
              <a:rPr lang="en-US" smtClean="0"/>
              <a:t>25/10/2022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9B6BE-C739-4E85-8736-0F1EDC22E7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61981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B445DF-EE8E-48EC-9EFF-1E5B8CF6715E}" type="datetimeFigureOut">
              <a:rPr lang="en-US" smtClean="0"/>
              <a:t>25/10/2022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D9B6BE-C739-4E85-8736-0F1EDC22E7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89295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65" r:id="rId8"/>
    <p:sldLayoutId id="2147483664" r:id="rId9"/>
    <p:sldLayoutId id="2147483663" r:id="rId10"/>
    <p:sldLayoutId id="2147483662" r:id="rId11"/>
    <p:sldLayoutId id="2147483661" r:id="rId12"/>
    <p:sldLayoutId id="2147483656" r:id="rId13"/>
    <p:sldLayoutId id="2147483657" r:id="rId14"/>
    <p:sldLayoutId id="2147483658" r:id="rId15"/>
    <p:sldLayoutId id="2147483659" r:id="rId16"/>
    <p:sldLayoutId id="2147483660" r:id="rId17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009"/>
          <a:stretch/>
        </p:blipFill>
        <p:spPr>
          <a:xfrm>
            <a:off x="1" y="3303640"/>
            <a:ext cx="9143774" cy="355437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818536" y="1814053"/>
            <a:ext cx="7731842" cy="1932038"/>
          </a:xfrm>
          <a:prstGeom prst="rect">
            <a:avLst/>
          </a:prstGeom>
          <a:noFill/>
        </p:spPr>
        <p:txBody>
          <a:bodyPr wrap="none">
            <a:prstTxWarp prst="textCanUp">
              <a:avLst>
                <a:gd name="adj" fmla="val 92974"/>
              </a:avLst>
            </a:prstTxWarp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spcBef>
                <a:spcPts val="1000"/>
              </a:spcBef>
              <a:defRPr/>
            </a:pPr>
            <a:r>
              <a:rPr lang="en-US" sz="2400" b="1" dirty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CHÀO MỪNG CÁC </a:t>
            </a:r>
            <a:r>
              <a:rPr lang="en-US" sz="2400" b="1" dirty="0" smtClean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CON </a:t>
            </a:r>
            <a:endParaRPr lang="en-US" sz="2400" b="1" dirty="0">
              <a:ln w="11430"/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ts val="1000"/>
              </a:spcBef>
              <a:defRPr/>
            </a:pPr>
            <a:r>
              <a:rPr lang="en-US" sz="2400" b="1" dirty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ĐẾN VỚI TIẾT </a:t>
            </a:r>
            <a:r>
              <a:rPr lang="en-US" sz="2400" b="1" dirty="0" smtClean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ĐẠO ĐỨC</a:t>
            </a:r>
            <a:endParaRPr lang="en-US" sz="2400" b="1" dirty="0">
              <a:ln w="11430"/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ts val="1000"/>
              </a:spcBef>
              <a:defRPr/>
            </a:pPr>
            <a:r>
              <a:rPr lang="en-US" sz="2400" b="1" dirty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LỚP 2</a:t>
            </a:r>
          </a:p>
        </p:txBody>
      </p:sp>
      <p:sp>
        <p:nvSpPr>
          <p:cNvPr id="4" name="椭圆 2730"/>
          <p:cNvSpPr/>
          <p:nvPr/>
        </p:nvSpPr>
        <p:spPr>
          <a:xfrm>
            <a:off x="257228" y="208687"/>
            <a:ext cx="751340" cy="868981"/>
          </a:xfrm>
          <a:prstGeom prst="ellipse">
            <a:avLst/>
          </a:prstGeom>
          <a:gradFill flip="none" rotWithShape="1">
            <a:gsLst>
              <a:gs pos="0">
                <a:srgbClr val="FFFF00"/>
              </a:gs>
              <a:gs pos="100000">
                <a:srgbClr val="FFC000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glow rad="863600">
              <a:srgbClr val="FFFF00">
                <a:alpha val="36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pic>
        <p:nvPicPr>
          <p:cNvPr id="5" name="137">
            <a:extLst>
              <a:ext uri="{FF2B5EF4-FFF2-40B4-BE49-F238E27FC236}">
                <a16:creationId xmlns:a16="http://schemas.microsoft.com/office/drawing/2014/main" id="{B1D20548-3C6E-4679-894C-D593E1D9558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17049" y="246902"/>
            <a:ext cx="1656155" cy="792549"/>
          </a:xfrm>
          <a:prstGeom prst="rect">
            <a:avLst/>
          </a:prstGeom>
        </p:spPr>
      </p:pic>
      <p:pic>
        <p:nvPicPr>
          <p:cNvPr id="6" name="137">
            <a:extLst>
              <a:ext uri="{FF2B5EF4-FFF2-40B4-BE49-F238E27FC236}">
                <a16:creationId xmlns:a16="http://schemas.microsoft.com/office/drawing/2014/main" id="{B1D20548-3C6E-4679-894C-D593E1D9558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1887" y="643175"/>
            <a:ext cx="1656155" cy="792549"/>
          </a:xfrm>
          <a:prstGeom prst="rect">
            <a:avLst/>
          </a:prstGeom>
        </p:spPr>
      </p:pic>
      <p:pic>
        <p:nvPicPr>
          <p:cNvPr id="7" name="137">
            <a:extLst>
              <a:ext uri="{FF2B5EF4-FFF2-40B4-BE49-F238E27FC236}">
                <a16:creationId xmlns:a16="http://schemas.microsoft.com/office/drawing/2014/main" id="{B1D20548-3C6E-4679-894C-D593E1D9558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87620" y="1348244"/>
            <a:ext cx="1656155" cy="792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9940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" y="0"/>
            <a:ext cx="7391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6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36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36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36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36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36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36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36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10F672E-FD5F-41B1-A73A-BA518E13C6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775226"/>
            <a:ext cx="2590476" cy="288237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9C689A3-D145-4A1F-A2F8-6F22BECDD2C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7980"/>
          <a:stretch/>
        </p:blipFill>
        <p:spPr>
          <a:xfrm>
            <a:off x="2742876" y="700724"/>
            <a:ext cx="2895924" cy="295687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4A5FB13-A78B-4B99-9CF7-C0B605F51B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39039" y="3657600"/>
            <a:ext cx="2799761" cy="32004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E633EF1-6237-47A6-9DB2-DEB35DBF5F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38800" y="700724"/>
            <a:ext cx="3352800" cy="295687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38D0E9D-C8F9-4BFD-97E8-B75394B7423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38800" y="3657600"/>
            <a:ext cx="3505199" cy="32004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B051C21-F28D-46BF-BD7F-E2E65B83A45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4546"/>
          <a:stretch/>
        </p:blipFill>
        <p:spPr>
          <a:xfrm>
            <a:off x="152400" y="3657600"/>
            <a:ext cx="2638095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9057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009"/>
          <a:stretch/>
        </p:blipFill>
        <p:spPr>
          <a:xfrm>
            <a:off x="0" y="4126812"/>
            <a:ext cx="9144000" cy="270169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CED9653-22E0-473A-976E-97CAE5546D22}"/>
              </a:ext>
            </a:extLst>
          </p:cNvPr>
          <p:cNvSpPr txBox="1"/>
          <p:nvPr/>
        </p:nvSpPr>
        <p:spPr>
          <a:xfrm>
            <a:off x="152400" y="2334161"/>
            <a:ext cx="8763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4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3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đang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137">
            <a:extLst>
              <a:ext uri="{FF2B5EF4-FFF2-40B4-BE49-F238E27FC236}">
                <a16:creationId xmlns:a16="http://schemas.microsoft.com/office/drawing/2014/main" id="{B1D20548-3C6E-4679-894C-D593E1D9558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43200" y="624874"/>
            <a:ext cx="2208207" cy="792549"/>
          </a:xfrm>
          <a:prstGeom prst="rect">
            <a:avLst/>
          </a:prstGeom>
        </p:spPr>
      </p:pic>
      <p:sp>
        <p:nvSpPr>
          <p:cNvPr id="6" name="椭圆 2730"/>
          <p:cNvSpPr/>
          <p:nvPr/>
        </p:nvSpPr>
        <p:spPr>
          <a:xfrm>
            <a:off x="533400" y="502619"/>
            <a:ext cx="1001786" cy="868981"/>
          </a:xfrm>
          <a:prstGeom prst="ellipse">
            <a:avLst/>
          </a:prstGeom>
          <a:gradFill flip="none" rotWithShape="1">
            <a:gsLst>
              <a:gs pos="0">
                <a:srgbClr val="FFFF00"/>
              </a:gs>
              <a:gs pos="100000">
                <a:srgbClr val="FFC000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glow rad="863600">
              <a:srgbClr val="FFFF00">
                <a:alpha val="36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pic>
        <p:nvPicPr>
          <p:cNvPr id="7" name="137">
            <a:extLst>
              <a:ext uri="{FF2B5EF4-FFF2-40B4-BE49-F238E27FC236}">
                <a16:creationId xmlns:a16="http://schemas.microsoft.com/office/drawing/2014/main" id="{B1D20548-3C6E-4679-894C-D593E1D9558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07193" y="1021149"/>
            <a:ext cx="2208207" cy="792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5149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CED9653-22E0-473A-976E-97CAE5546D22}"/>
              </a:ext>
            </a:extLst>
          </p:cNvPr>
          <p:cNvSpPr txBox="1"/>
          <p:nvPr/>
        </p:nvSpPr>
        <p:spPr>
          <a:xfrm>
            <a:off x="762000" y="5867400"/>
            <a:ext cx="7772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Dũng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giảng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bạn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Lan.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NGUYEN THI MINH\Desktop\z2848343820689_2e234da5b19f51a4791840f7d90510ff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8763000" cy="579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2459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CED9653-22E0-473A-976E-97CAE5546D22}"/>
              </a:ext>
            </a:extLst>
          </p:cNvPr>
          <p:cNvSpPr txBox="1"/>
          <p:nvPr/>
        </p:nvSpPr>
        <p:spPr>
          <a:xfrm>
            <a:off x="762000" y="6053213"/>
            <a:ext cx="7772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Bịt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mắt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bắt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dê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”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rất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vẻ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C:\Users\NGUYEN THI MINH\Desktop\z2848343882896_84171c66c3fc76016da90a1a6417dc0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529" y="185128"/>
            <a:ext cx="8876071" cy="5834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1132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CED9653-22E0-473A-976E-97CAE5546D22}"/>
              </a:ext>
            </a:extLst>
          </p:cNvPr>
          <p:cNvSpPr txBox="1"/>
          <p:nvPr/>
        </p:nvSpPr>
        <p:spPr>
          <a:xfrm>
            <a:off x="533400" y="5657671"/>
            <a:ext cx="7772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quyên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góp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ủng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hộ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cảnh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khó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khăn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C:\Users\NGUYEN THI MINH\Desktop\z2848343932417_63c50842323967a2f88b48b40a0e85b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91742"/>
            <a:ext cx="8610600" cy="5623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1481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CED9653-22E0-473A-976E-97CAE5546D22}"/>
              </a:ext>
            </a:extLst>
          </p:cNvPr>
          <p:cNvSpPr txBox="1"/>
          <p:nvPr/>
        </p:nvSpPr>
        <p:spPr>
          <a:xfrm>
            <a:off x="1143000" y="6019800"/>
            <a:ext cx="7086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Hùng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nhặt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hộ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Lan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quyển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vở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rơi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C:\Users\NGUYEN THI MINH\Desktop\z2848343999678_b562257cbef81476a50ba87d82be9bf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852" y="228600"/>
            <a:ext cx="8763000" cy="579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973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CED9653-22E0-473A-976E-97CAE5546D22}"/>
              </a:ext>
            </a:extLst>
          </p:cNvPr>
          <p:cNvSpPr txBox="1"/>
          <p:nvPr/>
        </p:nvSpPr>
        <p:spPr>
          <a:xfrm>
            <a:off x="1600200" y="5943600"/>
            <a:ext cx="5791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đang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thảo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luận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C:\Users\NGUYEN THI MINH\Desktop\z2848359241876_f231bc90a2dd4d5b642ae2a455eafe0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8839200" cy="579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8215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CED9653-22E0-473A-976E-97CAE5546D22}"/>
              </a:ext>
            </a:extLst>
          </p:cNvPr>
          <p:cNvSpPr txBox="1"/>
          <p:nvPr/>
        </p:nvSpPr>
        <p:spPr>
          <a:xfrm>
            <a:off x="1295400" y="6019800"/>
            <a:ext cx="7086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Hà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mời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Nam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 descr="C:\Users\NGUYEN THI MINH\Desktop\z2848359248778_1a11598d426152984de9ec353c3fb11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52400"/>
            <a:ext cx="8686800" cy="586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0470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" y="0"/>
            <a:ext cx="7391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6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36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36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36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36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36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36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36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10F672E-FD5F-41B1-A73A-BA518E13C6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775226"/>
            <a:ext cx="2590476" cy="229983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9C689A3-D145-4A1F-A2F8-6F22BECDD2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2876" y="700724"/>
            <a:ext cx="2895924" cy="237433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4A5FB13-A78B-4B99-9CF7-C0B605F51B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39039" y="3657600"/>
            <a:ext cx="2799761" cy="25908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E633EF1-6237-47A6-9DB2-DEB35DBF5F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38800" y="700724"/>
            <a:ext cx="3352800" cy="234727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38D0E9D-C8F9-4BFD-97E8-B75394B7423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38801" y="3657600"/>
            <a:ext cx="3505199" cy="25908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B051C21-F28D-46BF-BD7F-E2E65B83A45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2400" y="3657600"/>
            <a:ext cx="2638095" cy="25908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CED9653-22E0-473A-976E-97CAE5546D22}"/>
              </a:ext>
            </a:extLst>
          </p:cNvPr>
          <p:cNvSpPr txBox="1"/>
          <p:nvPr/>
        </p:nvSpPr>
        <p:spPr>
          <a:xfrm>
            <a:off x="152400" y="3025915"/>
            <a:ext cx="232393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Dũng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giảng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bạn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Lan.</a:t>
            </a:r>
          </a:p>
          <a:p>
            <a:pPr algn="ctr">
              <a:defRPr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CED9653-22E0-473A-976E-97CAE5546D22}"/>
              </a:ext>
            </a:extLst>
          </p:cNvPr>
          <p:cNvSpPr txBox="1"/>
          <p:nvPr/>
        </p:nvSpPr>
        <p:spPr>
          <a:xfrm>
            <a:off x="2590800" y="2949714"/>
            <a:ext cx="3429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quyên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góp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ủng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hộ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cảnh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khó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khăn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CED9653-22E0-473A-976E-97CAE5546D22}"/>
              </a:ext>
            </a:extLst>
          </p:cNvPr>
          <p:cNvSpPr txBox="1"/>
          <p:nvPr/>
        </p:nvSpPr>
        <p:spPr>
          <a:xfrm>
            <a:off x="6362701" y="2949714"/>
            <a:ext cx="2057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đang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thảo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luận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..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CED9653-22E0-473A-976E-97CAE5546D22}"/>
              </a:ext>
            </a:extLst>
          </p:cNvPr>
          <p:cNvSpPr txBox="1"/>
          <p:nvPr/>
        </p:nvSpPr>
        <p:spPr>
          <a:xfrm>
            <a:off x="5943600" y="6150114"/>
            <a:ext cx="2895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Hà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mời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Nam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CED9653-22E0-473A-976E-97CAE5546D22}"/>
              </a:ext>
            </a:extLst>
          </p:cNvPr>
          <p:cNvSpPr txBox="1"/>
          <p:nvPr/>
        </p:nvSpPr>
        <p:spPr>
          <a:xfrm>
            <a:off x="152400" y="6142703"/>
            <a:ext cx="232393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Bịt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mắt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bắt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dê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”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rất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vẻ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CED9653-22E0-473A-976E-97CAE5546D22}"/>
              </a:ext>
            </a:extLst>
          </p:cNvPr>
          <p:cNvSpPr txBox="1"/>
          <p:nvPr/>
        </p:nvSpPr>
        <p:spPr>
          <a:xfrm>
            <a:off x="3029701" y="6142703"/>
            <a:ext cx="23804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Hùng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nhặt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hộ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Lan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quyển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vở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rơi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77143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009"/>
          <a:stretch/>
        </p:blipFill>
        <p:spPr>
          <a:xfrm>
            <a:off x="0" y="4876800"/>
            <a:ext cx="9144000" cy="195170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36264B9-06E8-4183-9FB7-76839CD22CF9}"/>
              </a:ext>
            </a:extLst>
          </p:cNvPr>
          <p:cNvSpPr txBox="1"/>
          <p:nvPr/>
        </p:nvSpPr>
        <p:spPr>
          <a:xfrm>
            <a:off x="171450" y="838200"/>
            <a:ext cx="88011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Hướng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dẫn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khó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quyên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góp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ủng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hộ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cảnh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khó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khăn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nhặt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giúp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,…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yêu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quý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tâm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bè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7629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NGUYEN THI MINH\Desktop\Capture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387"/>
          <a:stretch/>
        </p:blipFill>
        <p:spPr bwMode="auto">
          <a:xfrm>
            <a:off x="0" y="2971801"/>
            <a:ext cx="9144000" cy="3900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2"/>
          <p:cNvSpPr/>
          <p:nvPr/>
        </p:nvSpPr>
        <p:spPr>
          <a:xfrm>
            <a:off x="685800" y="1283108"/>
            <a:ext cx="1178643" cy="1002892"/>
          </a:xfrm>
          <a:prstGeom prst="ellipse">
            <a:avLst/>
          </a:prstGeom>
          <a:solidFill>
            <a:srgbClr val="FFFF99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anchor="ctr"/>
          <a:lstStyle/>
          <a:p>
            <a:pPr algn="ctr">
              <a:defRPr/>
            </a:pPr>
            <a:endParaRPr lang="en-US" sz="6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1940644" y="1295400"/>
            <a:ext cx="5450756" cy="94390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anchor="ctr"/>
          <a:lstStyle/>
          <a:p>
            <a:pPr>
              <a:defRPr/>
            </a:pPr>
            <a:r>
              <a:rPr lang="en-US" sz="4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4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quý</a:t>
            </a:r>
            <a:r>
              <a:rPr lang="en-US" sz="4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4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bè</a:t>
            </a:r>
            <a:r>
              <a:rPr lang="en-US" sz="4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4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4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1)</a:t>
            </a:r>
            <a:endParaRPr lang="en-US" sz="4000" b="1" dirty="0">
              <a:solidFill>
                <a:srgbClr val="FF5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Luyện đọc từ khó">
            <a:extLst>
              <a:ext uri="{FF2B5EF4-FFF2-40B4-BE49-F238E27FC236}">
                <a16:creationId xmlns:a16="http://schemas.microsoft.com/office/drawing/2014/main" id="{E14D4A15-BAA0-4C95-832F-EBC1362431C4}"/>
              </a:ext>
            </a:extLst>
          </p:cNvPr>
          <p:cNvSpPr txBox="1"/>
          <p:nvPr/>
        </p:nvSpPr>
        <p:spPr>
          <a:xfrm>
            <a:off x="506340" y="1460337"/>
            <a:ext cx="15497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4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137">
            <a:extLst>
              <a:ext uri="{FF2B5EF4-FFF2-40B4-BE49-F238E27FC236}">
                <a16:creationId xmlns:a16="http://schemas.microsoft.com/office/drawing/2014/main" id="{B1D20548-3C6E-4679-894C-D593E1D9558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09800" y="304800"/>
            <a:ext cx="2208207" cy="792549"/>
          </a:xfrm>
          <a:prstGeom prst="rect">
            <a:avLst/>
          </a:prstGeom>
        </p:spPr>
      </p:pic>
      <p:pic>
        <p:nvPicPr>
          <p:cNvPr id="8" name="137">
            <a:extLst>
              <a:ext uri="{FF2B5EF4-FFF2-40B4-BE49-F238E27FC236}">
                <a16:creationId xmlns:a16="http://schemas.microsoft.com/office/drawing/2014/main" id="{B1D20548-3C6E-4679-894C-D593E1D9558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72200" y="390262"/>
            <a:ext cx="2208207" cy="792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45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009"/>
          <a:stretch/>
        </p:blipFill>
        <p:spPr>
          <a:xfrm>
            <a:off x="0" y="3962400"/>
            <a:ext cx="9144000" cy="286610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36264B9-06E8-4183-9FB7-76839CD22CF9}"/>
              </a:ext>
            </a:extLst>
          </p:cNvPr>
          <p:cNvSpPr txBox="1"/>
          <p:nvPr/>
        </p:nvSpPr>
        <p:spPr>
          <a:xfrm>
            <a:off x="152400" y="2011740"/>
            <a:ext cx="8458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8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4800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4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quý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bè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4" name="椭圆 2730"/>
          <p:cNvSpPr/>
          <p:nvPr/>
        </p:nvSpPr>
        <p:spPr>
          <a:xfrm>
            <a:off x="533400" y="502619"/>
            <a:ext cx="1001786" cy="868981"/>
          </a:xfrm>
          <a:prstGeom prst="ellipse">
            <a:avLst/>
          </a:prstGeom>
          <a:gradFill flip="none" rotWithShape="1">
            <a:gsLst>
              <a:gs pos="0">
                <a:srgbClr val="FFFF00"/>
              </a:gs>
              <a:gs pos="100000">
                <a:srgbClr val="FFC000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glow rad="863600">
              <a:srgbClr val="FFFF00">
                <a:alpha val="36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pic>
        <p:nvPicPr>
          <p:cNvPr id="6" name="137">
            <a:extLst>
              <a:ext uri="{FF2B5EF4-FFF2-40B4-BE49-F238E27FC236}">
                <a16:creationId xmlns:a16="http://schemas.microsoft.com/office/drawing/2014/main" id="{B1D20548-3C6E-4679-894C-D593E1D9558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43200" y="381000"/>
            <a:ext cx="2208207" cy="792549"/>
          </a:xfrm>
          <a:prstGeom prst="rect">
            <a:avLst/>
          </a:prstGeom>
        </p:spPr>
      </p:pic>
      <p:pic>
        <p:nvPicPr>
          <p:cNvPr id="7" name="137">
            <a:extLst>
              <a:ext uri="{FF2B5EF4-FFF2-40B4-BE49-F238E27FC236}">
                <a16:creationId xmlns:a16="http://schemas.microsoft.com/office/drawing/2014/main" id="{B1D20548-3C6E-4679-894C-D593E1D9558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19800" y="1021148"/>
            <a:ext cx="2208207" cy="792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4548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Bộ 10 chủ đề hình nền powerpoint cực đẹ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838200" y="3001965"/>
            <a:ext cx="7467600" cy="960435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anchor="ctr"/>
          <a:lstStyle/>
          <a:p>
            <a:pPr algn="ctr">
              <a:defRPr/>
            </a:pPr>
            <a:r>
              <a:rPr lang="en-US" sz="6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6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6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6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nối</a:t>
            </a:r>
            <a:endParaRPr lang="en-US" sz="6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8075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009"/>
          <a:stretch/>
        </p:blipFill>
        <p:spPr>
          <a:xfrm>
            <a:off x="0" y="3962400"/>
            <a:ext cx="9144000" cy="286610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36264B9-06E8-4183-9FB7-76839CD22CF9}"/>
              </a:ext>
            </a:extLst>
          </p:cNvPr>
          <p:cNvSpPr txBox="1"/>
          <p:nvPr/>
        </p:nvSpPr>
        <p:spPr>
          <a:xfrm>
            <a:off x="152400" y="2011740"/>
            <a:ext cx="84582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- </a:t>
            </a:r>
            <a:r>
              <a:rPr kumimoji="0" lang="en-US" sz="4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Thể</a:t>
            </a:r>
            <a:r>
              <a:rPr kumimoji="0" lang="en-US" sz="4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hiện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sự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yêu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quý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bạn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bè</a:t>
            </a:r>
            <a:r>
              <a:rPr kumimoji="0" lang="en-US" sz="4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của</a:t>
            </a:r>
            <a:r>
              <a:rPr kumimoji="0" lang="en-US" sz="4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mình</a:t>
            </a:r>
            <a:r>
              <a:rPr kumimoji="0" lang="en-US" sz="4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bằng</a:t>
            </a:r>
            <a:r>
              <a:rPr kumimoji="0" lang="en-US" sz="4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những</a:t>
            </a:r>
            <a:r>
              <a:rPr kumimoji="0" lang="en-US" sz="4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hành</a:t>
            </a:r>
            <a:r>
              <a:rPr kumimoji="0" lang="en-US" sz="4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động</a:t>
            </a:r>
            <a:r>
              <a:rPr kumimoji="0" lang="en-US" sz="4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48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việc</a:t>
            </a:r>
            <a:r>
              <a:rPr kumimoji="0" lang="en-US" sz="4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làm</a:t>
            </a:r>
            <a:r>
              <a:rPr kumimoji="0" lang="en-US" sz="4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cụ</a:t>
            </a:r>
            <a:r>
              <a:rPr kumimoji="0" lang="en-US" sz="4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thể</a:t>
            </a:r>
            <a:r>
              <a:rPr kumimoji="0" lang="en-US" sz="4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48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hàng</a:t>
            </a:r>
            <a:r>
              <a:rPr kumimoji="0" lang="en-US" sz="4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ngày</a:t>
            </a:r>
            <a:r>
              <a:rPr kumimoji="0" lang="en-US" sz="4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?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4" name="椭圆 2730"/>
          <p:cNvSpPr/>
          <p:nvPr/>
        </p:nvSpPr>
        <p:spPr>
          <a:xfrm>
            <a:off x="533400" y="502619"/>
            <a:ext cx="1001786" cy="868981"/>
          </a:xfrm>
          <a:prstGeom prst="ellipse">
            <a:avLst/>
          </a:prstGeom>
          <a:gradFill flip="none" rotWithShape="1">
            <a:gsLst>
              <a:gs pos="0">
                <a:srgbClr val="FFFF00"/>
              </a:gs>
              <a:gs pos="100000">
                <a:srgbClr val="FFC000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glow rad="863600">
              <a:srgbClr val="FFFF00">
                <a:alpha val="36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6" name="137">
            <a:extLst>
              <a:ext uri="{FF2B5EF4-FFF2-40B4-BE49-F238E27FC236}">
                <a16:creationId xmlns:a16="http://schemas.microsoft.com/office/drawing/2014/main" id="{B1D20548-3C6E-4679-894C-D593E1D9558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43200" y="381000"/>
            <a:ext cx="2208207" cy="792549"/>
          </a:xfrm>
          <a:prstGeom prst="rect">
            <a:avLst/>
          </a:prstGeom>
        </p:spPr>
      </p:pic>
      <p:pic>
        <p:nvPicPr>
          <p:cNvPr id="7" name="137">
            <a:extLst>
              <a:ext uri="{FF2B5EF4-FFF2-40B4-BE49-F238E27FC236}">
                <a16:creationId xmlns:a16="http://schemas.microsoft.com/office/drawing/2014/main" id="{B1D20548-3C6E-4679-894C-D593E1D9558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19800" y="1021148"/>
            <a:ext cx="2208207" cy="792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8372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pic>
        <p:nvPicPr>
          <p:cNvPr id="46084" name="Picture 4" descr="Lovely_illustration_of_Happy_family_behide_a_star_wallcoo_com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322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5" name="Text Box 5"/>
          <p:cNvSpPr txBox="1">
            <a:spLocks noChangeArrowheads="1"/>
          </p:cNvSpPr>
          <p:nvPr/>
        </p:nvSpPr>
        <p:spPr bwMode="auto">
          <a:xfrm>
            <a:off x="1487742" y="2589590"/>
            <a:ext cx="664845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4400" b="1" dirty="0" err="1" smtClean="0">
                <a:latin typeface="Times New Roman" pitchFamily="18" charset="0"/>
                <a:cs typeface="Times New Roman" pitchFamily="18" charset="0"/>
              </a:rPr>
              <a:t>Chào</a:t>
            </a:r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 con.</a:t>
            </a:r>
          </a:p>
          <a:p>
            <a:pPr algn="ctr" eaLnBrk="1" hangingPunct="1"/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latin typeface="Times New Roman" pitchFamily="18" charset="0"/>
                <a:cs typeface="Times New Roman" pitchFamily="18" charset="0"/>
              </a:rPr>
              <a:t>Chúc</a:t>
            </a:r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4400" b="1" dirty="0" err="1" smtClean="0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latin typeface="Times New Roman" pitchFamily="18" charset="0"/>
                <a:cs typeface="Times New Roman" pitchFamily="18" charset="0"/>
              </a:rPr>
              <a:t>tốt</a:t>
            </a:r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.!</a:t>
            </a:r>
            <a:endParaRPr lang="en-US" sz="44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2143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45"/>
    </mc:Choice>
    <mc:Fallback xmlns="">
      <p:transition spd="slow" advTm="6645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NGUYEN THI MINH\Desktop\Nền PP\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0"/>
            <a:ext cx="924718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76200" y="1143000"/>
            <a:ext cx="899160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FontTx/>
              <a:buChar char="-"/>
            </a:pPr>
            <a:r>
              <a:rPr lang="en-US" altLang="en-US" sz="28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 smtClean="0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alt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 smtClean="0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alt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 smtClean="0"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alt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 smtClean="0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alt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 smtClean="0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alt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 smtClean="0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alt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 smtClean="0"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alt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 smtClean="0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alt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alt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 smtClean="0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alt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 smtClean="0"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alt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 smtClean="0">
                <a:latin typeface="Times New Roman" pitchFamily="18" charset="0"/>
                <a:cs typeface="Times New Roman" pitchFamily="18" charset="0"/>
              </a:rPr>
              <a:t>quý</a:t>
            </a:r>
            <a:r>
              <a:rPr lang="en-US" alt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 smtClean="0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alt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 smtClean="0">
                <a:latin typeface="Times New Roman" pitchFamily="18" charset="0"/>
                <a:cs typeface="Times New Roman" pitchFamily="18" charset="0"/>
              </a:rPr>
              <a:t>bè</a:t>
            </a:r>
            <a:r>
              <a:rPr lang="en-US" altLang="en-US" sz="28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lnSpc>
                <a:spcPct val="150000"/>
              </a:lnSpc>
              <a:buFontTx/>
              <a:buChar char="-"/>
            </a:pP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 smtClean="0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alt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 smtClean="0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alt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 smtClean="0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alt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 smtClean="0"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alt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 smtClean="0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alt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alt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 smtClean="0"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alt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 smtClean="0"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alt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 smtClean="0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alt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 smtClean="0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alt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 smtClean="0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alt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 smtClean="0"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alt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 smtClean="0">
                <a:latin typeface="Times New Roman" pitchFamily="18" charset="0"/>
                <a:cs typeface="Times New Roman" pitchFamily="18" charset="0"/>
              </a:rPr>
              <a:t>quý</a:t>
            </a:r>
            <a:r>
              <a:rPr lang="en-US" alt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 smtClean="0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alt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 smtClean="0">
                <a:latin typeface="Times New Roman" pitchFamily="18" charset="0"/>
                <a:cs typeface="Times New Roman" pitchFamily="18" charset="0"/>
              </a:rPr>
              <a:t>bè</a:t>
            </a:r>
            <a:r>
              <a:rPr lang="en-US" altLang="en-US" sz="28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alt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152400" y="457200"/>
            <a:ext cx="5029200" cy="87630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đạt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endParaRPr lang="vi-VN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6200" y="2895600"/>
            <a:ext cx="845820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en-US" sz="28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*</a:t>
            </a:r>
            <a:r>
              <a:rPr lang="en-US" altLang="en-US" sz="2800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altLang="en-US" sz="28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altLang="en-US" sz="28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altLang="en-US" sz="28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lực</a:t>
            </a:r>
            <a:r>
              <a:rPr lang="en-US" altLang="en-US" sz="28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altLang="en-US" sz="28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altLang="en-US" sz="28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altLang="en-US" sz="28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altLang="en-US" sz="2800" dirty="0">
              <a:solidFill>
                <a:srgbClr val="FF33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Rèn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lực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chỉnh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vi.</a:t>
            </a:r>
          </a:p>
          <a:p>
            <a:pPr algn="just">
              <a:lnSpc>
                <a:spcPct val="150000"/>
              </a:lnSpc>
            </a:pP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trách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nhiệm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chăm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0293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Bộ 10 chủ đề hình nền powerpoint cực đẹ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2555875" y="3001965"/>
            <a:ext cx="4895850" cy="854075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anchor="ctr"/>
          <a:lstStyle/>
          <a:p>
            <a:pPr algn="ctr">
              <a:defRPr/>
            </a:pPr>
            <a:r>
              <a:rPr lang="en-US" sz="6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Khởi</a:t>
            </a:r>
            <a:r>
              <a:rPr lang="en-US" sz="6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endParaRPr lang="en-US" sz="6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7880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400" y="78997"/>
            <a:ext cx="8915400" cy="83099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ớp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đoàn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” </a:t>
            </a:r>
          </a:p>
          <a:p>
            <a:r>
              <a:rPr lang="en-US" sz="2400" i="1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400" i="1" dirty="0" err="1" smtClean="0"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sz="24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 smtClean="0"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400" i="1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i="1" dirty="0" err="1" smtClean="0">
                <a:latin typeface="Times New Roman" pitchFamily="18" charset="0"/>
                <a:cs typeface="Times New Roman" pitchFamily="18" charset="0"/>
              </a:rPr>
              <a:t>Mộng</a:t>
            </a:r>
            <a:r>
              <a:rPr lang="en-US" sz="24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 smtClean="0">
                <a:latin typeface="Times New Roman" pitchFamily="18" charset="0"/>
                <a:cs typeface="Times New Roman" pitchFamily="18" charset="0"/>
              </a:rPr>
              <a:t>Lân</a:t>
            </a:r>
            <a:r>
              <a:rPr lang="en-US" sz="2400" i="1" dirty="0" smtClean="0">
                <a:latin typeface="Times New Roman" pitchFamily="18" charset="0"/>
                <a:cs typeface="Times New Roman" pitchFamily="18" charset="0"/>
              </a:rPr>
              <a:t>).</a:t>
            </a:r>
            <a:endParaRPr lang="en-US" sz="2400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- Lớp Chúng Ta Đoàn Kết  Nhạc Thiếu Nhi Có Lời_480p">
            <a:hlinkClick r:id="" action="ppaction://media"/>
            <a:extLst>
              <a:ext uri="{FF2B5EF4-FFF2-40B4-BE49-F238E27FC236}">
                <a16:creationId xmlns:a16="http://schemas.microsoft.com/office/drawing/2014/main" id="{A34B09F1-8FFE-448E-A2CF-B8D337B4651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400" y="1376065"/>
            <a:ext cx="8915400" cy="487233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1E40CFB-AD4B-437F-BC5F-DA8543376A80}"/>
              </a:ext>
            </a:extLst>
          </p:cNvPr>
          <p:cNvSpPr txBox="1"/>
          <p:nvPr/>
        </p:nvSpPr>
        <p:spPr>
          <a:xfrm>
            <a:off x="152400" y="914400"/>
            <a:ext cx="8915400" cy="46166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255714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41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Bộ 10 chủ đề hình nền powerpoint cực đẹ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2555875" y="3001965"/>
            <a:ext cx="4895850" cy="854075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anchor="ctr"/>
          <a:lstStyle/>
          <a:p>
            <a:pPr algn="ctr">
              <a:defRPr/>
            </a:pPr>
            <a:r>
              <a:rPr lang="en-US" sz="6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Khám</a:t>
            </a:r>
            <a:r>
              <a:rPr lang="en-US" sz="6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6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pha</a:t>
            </a:r>
            <a:r>
              <a:rPr lang="en-US" sz="6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́</a:t>
            </a:r>
            <a:endParaRPr lang="en-US" sz="6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6096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NGUYEN THI MINH\Desktop\z2839977244885_401f392e24c9e486d49c0e2f7f94bbf4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87"/>
          <a:stretch/>
        </p:blipFill>
        <p:spPr bwMode="auto">
          <a:xfrm>
            <a:off x="457200" y="4572001"/>
            <a:ext cx="8686800" cy="2276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NGUYEN THI MINH\Desktop\z2839983349796_1096a6f3a98148e14d396f323a4f071b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5720"/>
            <a:ext cx="9144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C:\Users\NGUYEN THI MINH\Desktop\z2839977244885_401f392e24c9e486d49c0e2f7f94bbf4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356" r="58665" b="5395"/>
          <a:stretch/>
        </p:blipFill>
        <p:spPr bwMode="auto">
          <a:xfrm rot="5400000">
            <a:off x="-914401" y="5486399"/>
            <a:ext cx="2286000" cy="457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1529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009"/>
          <a:stretch/>
        </p:blipFill>
        <p:spPr>
          <a:xfrm>
            <a:off x="1" y="3962400"/>
            <a:ext cx="9144000" cy="28956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04800" y="609600"/>
            <a:ext cx="8534400" cy="132343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Sẻ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hộp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kê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Chích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nhặt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hạt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kê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04801" y="1958876"/>
            <a:ext cx="8534400" cy="230832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3600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36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36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6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hộp</a:t>
            </a:r>
            <a:r>
              <a:rPr lang="en-US" sz="36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kê</a:t>
            </a:r>
            <a:r>
              <a:rPr lang="en-US" sz="36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sẻ</a:t>
            </a:r>
            <a:r>
              <a:rPr lang="en-US" sz="36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36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giữ</a:t>
            </a:r>
            <a:r>
              <a:rPr lang="en-US" sz="36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36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6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36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600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36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chích</a:t>
            </a:r>
            <a:r>
              <a:rPr lang="en-US" sz="36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36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nhặt</a:t>
            </a:r>
            <a:r>
              <a:rPr lang="en-US" sz="36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6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6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hạt</a:t>
            </a:r>
            <a:r>
              <a:rPr lang="en-US" sz="36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kê</a:t>
            </a:r>
            <a:r>
              <a:rPr lang="en-US" sz="36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cậu</a:t>
            </a:r>
            <a:r>
              <a:rPr lang="en-US" sz="36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36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chạy</a:t>
            </a:r>
            <a:r>
              <a:rPr lang="en-US" sz="36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ngay</a:t>
            </a:r>
            <a:r>
              <a:rPr lang="en-US" sz="36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6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36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sẻ</a:t>
            </a:r>
            <a:r>
              <a:rPr lang="en-US" sz="36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chia </a:t>
            </a:r>
            <a:r>
              <a:rPr lang="en-US" sz="3600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6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sẻ</a:t>
            </a:r>
            <a:r>
              <a:rPr lang="en-US" sz="36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6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nửa</a:t>
            </a:r>
            <a:r>
              <a:rPr lang="en-US" sz="36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6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hạt</a:t>
            </a:r>
            <a:r>
              <a:rPr lang="en-US" sz="36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kê</a:t>
            </a:r>
            <a:r>
              <a:rPr lang="en-US" sz="36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40321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009"/>
          <a:stretch/>
        </p:blipFill>
        <p:spPr>
          <a:xfrm>
            <a:off x="1" y="3962400"/>
            <a:ext cx="9144000" cy="28956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38DA550-4F5C-4639-9F7F-D69FCB98E10E}"/>
              </a:ext>
            </a:extLst>
          </p:cNvPr>
          <p:cNvSpPr txBox="1"/>
          <p:nvPr/>
        </p:nvSpPr>
        <p:spPr>
          <a:xfrm>
            <a:off x="304800" y="914400"/>
            <a:ext cx="853440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Sẻ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hích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38DA550-4F5C-4639-9F7F-D69FCB98E10E}"/>
              </a:ext>
            </a:extLst>
          </p:cNvPr>
          <p:cNvSpPr txBox="1"/>
          <p:nvPr/>
        </p:nvSpPr>
        <p:spPr>
          <a:xfrm>
            <a:off x="339436" y="2307112"/>
            <a:ext cx="853440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Chích</a:t>
            </a:r>
            <a:r>
              <a:rPr lang="en-US" sz="36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sz="36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36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quý</a:t>
            </a:r>
            <a:r>
              <a:rPr lang="en-US" sz="36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sẻ</a:t>
            </a:r>
            <a:r>
              <a:rPr lang="en-US" sz="36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600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nhặt</a:t>
            </a:r>
            <a:r>
              <a:rPr lang="en-US" sz="36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6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mười</a:t>
            </a:r>
            <a:r>
              <a:rPr lang="en-US" sz="36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hạt</a:t>
            </a:r>
            <a:r>
              <a:rPr lang="en-US" sz="36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kê</a:t>
            </a:r>
            <a:r>
              <a:rPr lang="en-US" sz="36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do </a:t>
            </a:r>
            <a:r>
              <a:rPr lang="en-US" sz="3600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sz="36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sẻ</a:t>
            </a:r>
            <a:r>
              <a:rPr lang="en-US" sz="36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vứt</a:t>
            </a:r>
            <a:r>
              <a:rPr lang="en-US" sz="36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6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cũng</a:t>
            </a:r>
            <a:r>
              <a:rPr lang="en-US" sz="36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6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dành</a:t>
            </a:r>
            <a:r>
              <a:rPr lang="en-US" sz="36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chia </a:t>
            </a:r>
            <a:r>
              <a:rPr lang="en-US" sz="3600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6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6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6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nửa</a:t>
            </a:r>
            <a:r>
              <a:rPr lang="en-US" sz="36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60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3181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150636586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167</TotalTime>
  <Words>501</Words>
  <Application>Microsoft Office PowerPoint</Application>
  <PresentationFormat>On-screen Show (4:3)</PresentationFormat>
  <Paragraphs>43</Paragraphs>
  <Slides>23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8" baseType="lpstr">
      <vt:lpstr>宋体</vt:lpstr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NGUYEN THI MINH</dc:creator>
  <cp:lastModifiedBy>Admin</cp:lastModifiedBy>
  <cp:revision>86</cp:revision>
  <dcterms:created xsi:type="dcterms:W3CDTF">2021-10-12T09:46:03Z</dcterms:created>
  <dcterms:modified xsi:type="dcterms:W3CDTF">2022-10-25T07:33:59Z</dcterms:modified>
</cp:coreProperties>
</file>