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384" r:id="rId2"/>
    <p:sldId id="356" r:id="rId3"/>
    <p:sldId id="357" r:id="rId4"/>
    <p:sldId id="358" r:id="rId5"/>
    <p:sldId id="361" r:id="rId6"/>
    <p:sldId id="257" r:id="rId7"/>
    <p:sldId id="365" r:id="rId8"/>
    <p:sldId id="362" r:id="rId9"/>
    <p:sldId id="363" r:id="rId10"/>
    <p:sldId id="366" r:id="rId11"/>
    <p:sldId id="382" r:id="rId12"/>
    <p:sldId id="368" r:id="rId13"/>
    <p:sldId id="370" r:id="rId14"/>
    <p:sldId id="372" r:id="rId15"/>
    <p:sldId id="374" r:id="rId16"/>
    <p:sldId id="337" r:id="rId17"/>
    <p:sldId id="375" r:id="rId18"/>
    <p:sldId id="376" r:id="rId19"/>
    <p:sldId id="373" r:id="rId20"/>
    <p:sldId id="377" r:id="rId21"/>
    <p:sldId id="381" r:id="rId22"/>
  </p:sldIdLst>
  <p:sldSz cx="9144000" cy="5715000" type="screen16x10"/>
  <p:notesSz cx="6858000" cy="9144000"/>
  <p:embeddedFontLst>
    <p:embeddedFont>
      <p:font typeface="Tahoma" pitchFamily="34" charset="0"/>
      <p:regular r:id="rId24"/>
      <p:bold r:id="rId25"/>
    </p:embeddedFont>
    <p:embeddedFont>
      <p:font typeface="宋体" pitchFamily="2" charset="-122"/>
      <p:regular r:id="rId26"/>
    </p:embeddedFont>
    <p:embeddedFont>
      <p:font typeface=".VnAvant" pitchFamily="34" charset="0"/>
      <p:regular r:id="rId27"/>
      <p:bold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VNI-Avo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6600"/>
    <a:srgbClr val="0000CC"/>
    <a:srgbClr val="99FFCC"/>
    <a:srgbClr val="CCFFFF"/>
    <a:srgbClr val="3333FF"/>
    <a:srgbClr val="FFFFCC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0" d="100"/>
          <a:sy n="60" d="100"/>
        </p:scale>
        <p:origin x="-1824" y="-40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3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9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7" y="402851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26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4957978"/>
            <a:ext cx="9144000" cy="757022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7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  <p:sldLayoutId id="2147483699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802579" y="2040182"/>
            <a:ext cx="3669475" cy="157931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44221"/>
            <a:ext cx="9144000" cy="1638791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5" y="4127503"/>
            <a:ext cx="7079809" cy="17218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471144"/>
            <a:ext cx="1978563" cy="22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372577" y="2499388"/>
            <a:ext cx="45120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19952" y="-15794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78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24095" r="16988" b="13110"/>
          <a:stretch/>
        </p:blipFill>
        <p:spPr>
          <a:xfrm>
            <a:off x="173421" y="897987"/>
            <a:ext cx="9270124" cy="32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m bị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728"/>
            <a:ext cx="9144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14" t="3181" r="10824" b="3400"/>
          <a:stretch/>
        </p:blipFill>
        <p:spPr>
          <a:xfrm rot="16200000">
            <a:off x="1579361" y="-1479152"/>
            <a:ext cx="5943599" cy="89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7145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1" y="-97537"/>
            <a:ext cx="8828688" cy="638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5991" y="538619"/>
            <a:ext cx="409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.VnAvant" panose="020B7200000000000000" pitchFamily="34" charset="0"/>
              </a:rPr>
              <a:t>LuyÖn ®äc tõ ng÷ </a:t>
            </a:r>
            <a:endParaRPr lang="en-US" sz="2800" b="1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76" y="1217113"/>
            <a:ext cx="8548833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nghØm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kÞp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thß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má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g¾p,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d¸m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257" y="15766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g×.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®ã, sÎ ch¶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ª cß.</a:t>
            </a:r>
            <a:endParaRPr lang="en-US" sz="4000" dirty="0" smtClean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" y="84895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471" y="87447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3506" y="87447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779" y="153278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010" y="217926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9889" y="217926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1193" y="2715353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880" y="4033119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 animBg="1"/>
      <p:bldP spid="11" grpId="0"/>
      <p:bldP spid="8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959" y="7883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g×.</a:t>
            </a:r>
            <a:endParaRPr lang="en-US" sz="4000" dirty="0" smtClean="0">
              <a:solidFill>
                <a:srgbClr val="0000CC"/>
              </a:solidFill>
              <a:latin typeface=".VnAvant" pitchFamily="34" charset="0"/>
            </a:endParaRP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006600"/>
                </a:solidFill>
                <a:latin typeface=".VnAvant" pitchFamily="34" charset="0"/>
              </a:rPr>
              <a:t>®ã, sÎ ch¶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4000" smtClean="0">
                <a:solidFill>
                  <a:srgbClr val="006600"/>
                </a:solidFill>
                <a:latin typeface=".VnAvant" pitchFamily="34" charset="0"/>
              </a:rPr>
              <a:t>ª cß.</a:t>
            </a:r>
            <a:endParaRPr lang="en-US" sz="4000" dirty="0" smtClean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3277" y="73466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73277" y="2269084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91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91" y="7883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g×.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®ã,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17260" b="5931"/>
          <a:stretch/>
        </p:blipFill>
        <p:spPr>
          <a:xfrm>
            <a:off x="157655" y="-441434"/>
            <a:ext cx="8986346" cy="615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4580" y="4684966"/>
            <a:ext cx="42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4580" y="3617506"/>
            <a:ext cx="42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382137"/>
            <a:ext cx="4085376" cy="449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034069" y="492307"/>
            <a:ext cx="3486618" cy="37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423777" y="1786782"/>
            <a:ext cx="3655444" cy="114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3888" tIns="13888" rIns="13888" bIns="13888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250746">
              <a:lnSpc>
                <a:spcPct val="150000"/>
              </a:lnSpc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39413" y="1827228"/>
            <a:ext cx="305313" cy="230879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613602" y="3343563"/>
            <a:ext cx="306353" cy="230879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9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28"/>
            <a:ext cx="9144000" cy="58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6507" y="1441315"/>
            <a:ext cx="8402556" cy="1323439"/>
            <a:chOff x="1325218" y="1804174"/>
            <a:chExt cx="9317198" cy="1248111"/>
          </a:xfrm>
        </p:grpSpPr>
        <p:sp>
          <p:nvSpPr>
            <p:cNvPr id="3" name="TextBox 2"/>
            <p:cNvSpPr txBox="1"/>
            <p:nvPr/>
          </p:nvSpPr>
          <p:spPr>
            <a:xfrm>
              <a:off x="1768168" y="1804174"/>
              <a:ext cx="8874248" cy="124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695"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-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42: </a:t>
              </a:r>
              <a:r>
                <a:rPr lang="en-US" sz="40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i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m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i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p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 </a:t>
              </a:r>
            </a:p>
            <a:p>
              <a:pPr defTabSz="577695"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1383" y="3858181"/>
            <a:ext cx="8672025" cy="730969"/>
            <a:chOff x="1336585" y="4241262"/>
            <a:chExt cx="7822108" cy="719507"/>
          </a:xfrm>
        </p:grpSpPr>
        <p:sp>
          <p:nvSpPr>
            <p:cNvPr id="6" name="TextBox 5"/>
            <p:cNvSpPr txBox="1"/>
            <p:nvPr/>
          </p:nvSpPr>
          <p:spPr>
            <a:xfrm>
              <a:off x="1976014" y="4241262"/>
              <a:ext cx="7182679" cy="7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21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trước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45: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n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tập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</a:t>
              </a:r>
              <a:r>
                <a:rPr lang="en-US" sz="40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585" y="4278113"/>
              <a:ext cx="583095" cy="58309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169483" y="480348"/>
            <a:ext cx="2127440" cy="76943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577695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mw Roman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m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898" y="2335991"/>
            <a:ext cx="8381536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dirty="0">
                <a:latin typeface="Times Nemw Roman"/>
              </a:rPr>
              <a:t>- </a:t>
            </a:r>
            <a:r>
              <a:rPr lang="en-US" sz="4000" dirty="0" err="1">
                <a:latin typeface="Times Nemw Roman"/>
              </a:rPr>
              <a:t>Tìm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ngoài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bài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những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tiếng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có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vần</a:t>
            </a:r>
            <a:endParaRPr lang="en-US" sz="4000" dirty="0">
              <a:latin typeface="Times Nemw Roman"/>
            </a:endParaRPr>
          </a:p>
          <a:p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mw Roman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Times Nemw Roman"/>
              </a:rPr>
              <a:t>m</a:t>
            </a:r>
            <a:r>
              <a:rPr lang="en-US" sz="4000" dirty="0" smtClean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và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tiếng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có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vần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mw Roman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Times Nemw Roman"/>
              </a:rPr>
              <a:t>p</a:t>
            </a:r>
            <a:endParaRPr lang="en-US" sz="4000" dirty="0">
              <a:solidFill>
                <a:srgbClr val="FF0000"/>
              </a:solidFill>
              <a:latin typeface="Times Nem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1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029" y="1039661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Õp löa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4348" y="1039661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óa nÕp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908" y="3121069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®Õm sè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4349" y="3072010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®Öm ªm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r="-280"/>
          <a:stretch/>
        </p:blipFill>
        <p:spPr>
          <a:xfrm>
            <a:off x="0" y="0"/>
            <a:ext cx="9179612" cy="6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457200" y="2019300"/>
            <a:ext cx="3581400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im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5181601" y="2014105"/>
            <a:ext cx="3316287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ip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9414" y="508213"/>
            <a:ext cx="1999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43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9202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7507" y="110693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bÞp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" y="1231032"/>
            <a:ext cx="3429756" cy="27563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8375" y="2398793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7507" y="110693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bÞp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7507" y="1106937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Þp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5771" y="2398793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8" y="271419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066478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im</a:t>
            </a:r>
            <a:endParaRPr lang="en-US" sz="10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10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6902" y="2065438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7674" y="2064339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" y="-175620"/>
            <a:ext cx="8542751" cy="582418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45717" y="2526252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3" name="TextBox 2"/>
          <p:cNvSpPr txBox="1"/>
          <p:nvPr/>
        </p:nvSpPr>
        <p:spPr>
          <a:xfrm>
            <a:off x="1332067" y="2444364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</a:t>
            </a:r>
            <a:r>
              <a:rPr lang="en-US" sz="3200" b="1" dirty="0" err="1" smtClean="0">
                <a:solidFill>
                  <a:srgbClr val="FF0000"/>
                </a:solidFill>
              </a:rPr>
              <a:t>ím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34576" y="2527292"/>
            <a:ext cx="1078173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6" name="TextBox 5"/>
          <p:cNvSpPr txBox="1"/>
          <p:nvPr/>
        </p:nvSpPr>
        <p:spPr>
          <a:xfrm>
            <a:off x="4179982" y="2459052"/>
            <a:ext cx="122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</a:t>
            </a:r>
            <a:r>
              <a:rPr lang="en-US" sz="3200" b="1" dirty="0" err="1" smtClean="0">
                <a:solidFill>
                  <a:srgbClr val="FF0000"/>
                </a:solidFill>
              </a:rPr>
              <a:t>ịp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45762" y="2568786"/>
            <a:ext cx="1555845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8" name="TextBox 7"/>
          <p:cNvSpPr txBox="1"/>
          <p:nvPr/>
        </p:nvSpPr>
        <p:spPr>
          <a:xfrm>
            <a:off x="6779881" y="2474151"/>
            <a:ext cx="150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</a:t>
            </a:r>
            <a:r>
              <a:rPr lang="en-US" sz="3200" b="1" dirty="0" err="1" smtClean="0"/>
              <a:t>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</a:t>
            </a:r>
            <a:r>
              <a:rPr lang="en-US" sz="3200" b="1" dirty="0" err="1" smtClean="0">
                <a:solidFill>
                  <a:srgbClr val="FF0000"/>
                </a:solidFill>
              </a:rPr>
              <a:t>ím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1003" y="5103590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0" name="TextBox 9"/>
          <p:cNvSpPr txBox="1"/>
          <p:nvPr/>
        </p:nvSpPr>
        <p:spPr>
          <a:xfrm>
            <a:off x="1647353" y="5021702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k</a:t>
            </a:r>
            <a:r>
              <a:rPr lang="en-US" sz="3200" b="1" dirty="0" err="1" smtClean="0">
                <a:solidFill>
                  <a:srgbClr val="FF0000"/>
                </a:solidFill>
              </a:rPr>
              <a:t>ìm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3854" y="5092922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2" name="TextBox 11"/>
          <p:cNvSpPr txBox="1"/>
          <p:nvPr/>
        </p:nvSpPr>
        <p:spPr>
          <a:xfrm>
            <a:off x="4040204" y="5024682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ch</a:t>
            </a:r>
            <a:r>
              <a:rPr lang="en-US" sz="3200" b="1" dirty="0" err="1" smtClean="0">
                <a:solidFill>
                  <a:srgbClr val="FF0000"/>
                </a:solidFill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40804" y="5069546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4" name="TextBox 13"/>
          <p:cNvSpPr txBox="1"/>
          <p:nvPr/>
        </p:nvSpPr>
        <p:spPr>
          <a:xfrm>
            <a:off x="6527154" y="5003424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</a:t>
            </a:r>
            <a:r>
              <a:rPr lang="en-US" sz="3200" b="1" dirty="0" err="1" smtClean="0">
                <a:solidFill>
                  <a:srgbClr val="FF0000"/>
                </a:solidFill>
              </a:rPr>
              <a:t>íp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243" y="192670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nhÝm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8090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49" y="187890"/>
            <a:ext cx="647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700" y="1914650"/>
            <a:ext cx="201382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  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kÞp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62548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6373" y="1932814"/>
            <a:ext cx="208349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cµ tÝm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80016" y="157975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243" y="4020642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k×m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38090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3700" y="4008584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chim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62548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1169" y="402674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nhÝp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0016" y="367369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64712" y="2567836"/>
            <a:ext cx="1215025" cy="1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18119" y="2580362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81933" y="4708009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6391" y="4682957"/>
            <a:ext cx="1254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4052" y="2569924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01929" y="2634642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46036" y="4694519"/>
            <a:ext cx="1058720" cy="13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63913" y="4759237"/>
            <a:ext cx="1040843" cy="1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</TotalTime>
  <Words>387</Words>
  <Application>Microsoft Office PowerPoint</Application>
  <PresentationFormat>On-screen Show (16:10)</PresentationFormat>
  <Paragraphs>80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仓耳玄三M W05</vt:lpstr>
      <vt:lpstr>Helvetica-Narrow</vt:lpstr>
      <vt:lpstr>Lato Regular</vt:lpstr>
      <vt:lpstr>Tahoma</vt:lpstr>
      <vt:lpstr>Times New Roman</vt:lpstr>
      <vt:lpstr>Times Nemw Roman</vt:lpstr>
      <vt:lpstr>宋体</vt:lpstr>
      <vt:lpstr>.VnAvant</vt:lpstr>
      <vt:lpstr>Calibri</vt:lpstr>
      <vt:lpstr>Arial-Rounded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280</cp:revision>
  <dcterms:created xsi:type="dcterms:W3CDTF">2020-02-10T09:35:50Z</dcterms:created>
  <dcterms:modified xsi:type="dcterms:W3CDTF">2024-10-06T21:12:17Z</dcterms:modified>
</cp:coreProperties>
</file>