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33"/>
  </p:notesMasterIdLst>
  <p:sldIdLst>
    <p:sldId id="365" r:id="rId5"/>
    <p:sldId id="358" r:id="rId6"/>
    <p:sldId id="267" r:id="rId7"/>
    <p:sldId id="311" r:id="rId8"/>
    <p:sldId id="360" r:id="rId9"/>
    <p:sldId id="269" r:id="rId10"/>
    <p:sldId id="313" r:id="rId11"/>
    <p:sldId id="314" r:id="rId12"/>
    <p:sldId id="316" r:id="rId13"/>
    <p:sldId id="317" r:id="rId14"/>
    <p:sldId id="337" r:id="rId15"/>
    <p:sldId id="318" r:id="rId16"/>
    <p:sldId id="348" r:id="rId17"/>
    <p:sldId id="349" r:id="rId18"/>
    <p:sldId id="271" r:id="rId19"/>
    <p:sldId id="324" r:id="rId20"/>
    <p:sldId id="341" r:id="rId21"/>
    <p:sldId id="327" r:id="rId22"/>
    <p:sldId id="342" r:id="rId23"/>
    <p:sldId id="350" r:id="rId24"/>
    <p:sldId id="343" r:id="rId25"/>
    <p:sldId id="353" r:id="rId26"/>
    <p:sldId id="355" r:id="rId27"/>
    <p:sldId id="356" r:id="rId28"/>
    <p:sldId id="340" r:id="rId29"/>
    <p:sldId id="335" r:id="rId30"/>
    <p:sldId id="333" r:id="rId31"/>
    <p:sldId id="363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AAF2F4"/>
    <a:srgbClr val="DAE2BC"/>
    <a:srgbClr val="00CC00"/>
    <a:srgbClr val="008000"/>
    <a:srgbClr val="FF33CC"/>
    <a:srgbClr val="CC0099"/>
    <a:srgbClr val="66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89"/>
  </p:normalViewPr>
  <p:slideViewPr>
    <p:cSldViewPr>
      <p:cViewPr>
        <p:scale>
          <a:sx n="80" d="100"/>
          <a:sy n="80" d="100"/>
        </p:scale>
        <p:origin x="-1026" y="-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49CC5-9664-4D6B-9E59-30150C288B8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39CD7-C355-4C17-9E43-FD4D20F21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1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72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4462180"/>
            <a:ext cx="9144000" cy="681320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6652260" y="1"/>
            <a:ext cx="2491740" cy="6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07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16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54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62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99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50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5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18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31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40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66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635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60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9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187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472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72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6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55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39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36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272303" y="272303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560609" y="3560110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946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14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2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350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9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97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63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562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9"/>
            <a:ext cx="3008313" cy="871538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32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421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545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13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272303" y="272303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560609" y="3560110"/>
            <a:ext cx="1855695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5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8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4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C29C64D2-274B-45A3-8200-54197C530B4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2024/10/7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7718">
              <a:defRPr/>
            </a:pPr>
            <a:fld id="{38DEB520-2D59-4F6B-9AE7-E477211A888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77718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802578" y="1836164"/>
            <a:ext cx="3669475" cy="1421386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39799"/>
            <a:ext cx="9144000" cy="1474912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4" y="3714752"/>
            <a:ext cx="7079809" cy="15496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3" y="3124030"/>
            <a:ext cx="1978563" cy="20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35641" y="2249449"/>
            <a:ext cx="45120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9952" y="-14215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21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34"/>
            <a:ext cx="7337709" cy="512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9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BB15A-8909-8F47-8EC6-AC1425795C6E}"/>
              </a:ext>
            </a:extLst>
          </p:cNvPr>
          <p:cNvSpPr txBox="1"/>
          <p:nvPr/>
        </p:nvSpPr>
        <p:spPr>
          <a:xfrm>
            <a:off x="152400" y="57150"/>
            <a:ext cx="4687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rgbClr val="006600"/>
                </a:solidFill>
              </a:rPr>
              <a:t>Nối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với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tiếng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vần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006600"/>
                </a:solidFill>
              </a:rPr>
              <a:t>.</a:t>
            </a:r>
          </a:p>
          <a:p>
            <a:r>
              <a:rPr lang="en-US" sz="2400" b="1" dirty="0">
                <a:solidFill>
                  <a:srgbClr val="006600"/>
                </a:solidFill>
              </a:rPr>
              <a:t>    </a:t>
            </a:r>
            <a:r>
              <a:rPr lang="en-US" sz="2400" b="1" dirty="0" err="1">
                <a:solidFill>
                  <a:srgbClr val="006600"/>
                </a:solidFill>
              </a:rPr>
              <a:t>Nối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ep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với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tiếng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có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 err="1">
                <a:solidFill>
                  <a:srgbClr val="006600"/>
                </a:solidFill>
              </a:rPr>
              <a:t>vần</a:t>
            </a:r>
            <a:r>
              <a:rPr lang="en-US" sz="2400" b="1" dirty="0">
                <a:solidFill>
                  <a:srgbClr val="0066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ep</a:t>
            </a:r>
            <a:r>
              <a:rPr lang="en-US" sz="2400" b="1" dirty="0">
                <a:solidFill>
                  <a:srgbClr val="006600"/>
                </a:solidFill>
              </a:rPr>
              <a:t>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FAE0050-E816-3345-B8B1-023F3699AD83}"/>
              </a:ext>
            </a:extLst>
          </p:cNvPr>
          <p:cNvCxnSpPr/>
          <p:nvPr/>
        </p:nvCxnSpPr>
        <p:spPr>
          <a:xfrm>
            <a:off x="0" y="8783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2E971DD3-2D78-BA44-9401-44C6DCE1468C}"/>
              </a:ext>
            </a:extLst>
          </p:cNvPr>
          <p:cNvSpPr/>
          <p:nvPr/>
        </p:nvSpPr>
        <p:spPr>
          <a:xfrm>
            <a:off x="533400" y="127635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lÔ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phÐp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A0BFD9DB-ECBF-F94E-8CCE-4F578BE8C88E}"/>
              </a:ext>
            </a:extLst>
          </p:cNvPr>
          <p:cNvSpPr/>
          <p:nvPr/>
        </p:nvSpPr>
        <p:spPr>
          <a:xfrm>
            <a:off x="544551" y="250182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c¸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chÐp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403465D1-16C6-0B4B-9B90-DE16A2B4A287}"/>
              </a:ext>
            </a:extLst>
          </p:cNvPr>
          <p:cNvSpPr/>
          <p:nvPr/>
        </p:nvSpPr>
        <p:spPr>
          <a:xfrm>
            <a:off x="533400" y="3708472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rÌm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ED36CEAF-EC36-0844-865C-3E548AB73F49}"/>
              </a:ext>
            </a:extLst>
          </p:cNvPr>
          <p:cNvSpPr/>
          <p:nvPr/>
        </p:nvSpPr>
        <p:spPr>
          <a:xfrm>
            <a:off x="6096000" y="1276349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tem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thư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5639D96-F734-C445-9AA6-00F55A383EF1}"/>
              </a:ext>
            </a:extLst>
          </p:cNvPr>
          <p:cNvSpPr/>
          <p:nvPr/>
        </p:nvSpPr>
        <p:spPr>
          <a:xfrm>
            <a:off x="6096000" y="2501819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ti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vi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BEF2360A-A600-4342-9F73-59C17760FD07}"/>
              </a:ext>
            </a:extLst>
          </p:cNvPr>
          <p:cNvSpPr/>
          <p:nvPr/>
        </p:nvSpPr>
        <p:spPr>
          <a:xfrm>
            <a:off x="6096000" y="3731930"/>
            <a:ext cx="2286000" cy="643519"/>
          </a:xfrm>
          <a:prstGeom prst="roundRect">
            <a:avLst/>
          </a:prstGeom>
          <a:solidFill>
            <a:srgbClr val="AAF2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ngâ</a:t>
            </a:r>
            <a:r>
              <a:rPr lang="en-US" sz="28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.VnAvant" pitchFamily="34" charset="0"/>
              </a:rPr>
              <a:t>hÑp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80DC815-BB00-C34C-AAF1-6F1789B2B395}"/>
              </a:ext>
            </a:extLst>
          </p:cNvPr>
          <p:cNvSpPr/>
          <p:nvPr/>
        </p:nvSpPr>
        <p:spPr>
          <a:xfrm>
            <a:off x="598449" y="1441524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A1C3950-9C0D-B94A-9324-145DA254898D}"/>
              </a:ext>
            </a:extLst>
          </p:cNvPr>
          <p:cNvSpPr/>
          <p:nvPr/>
        </p:nvSpPr>
        <p:spPr>
          <a:xfrm>
            <a:off x="598449" y="2684534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A21C6B3-19B1-D140-94C2-DB24C1FA184A}"/>
              </a:ext>
            </a:extLst>
          </p:cNvPr>
          <p:cNvSpPr/>
          <p:nvPr/>
        </p:nvSpPr>
        <p:spPr>
          <a:xfrm>
            <a:off x="604024" y="389280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0EFC533-0813-C84E-B995-8C2C3006E94E}"/>
              </a:ext>
            </a:extLst>
          </p:cNvPr>
          <p:cNvSpPr/>
          <p:nvPr/>
        </p:nvSpPr>
        <p:spPr>
          <a:xfrm>
            <a:off x="6172200" y="146463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F7413E1-5818-744B-9222-8C6D60EC9FF1}"/>
              </a:ext>
            </a:extLst>
          </p:cNvPr>
          <p:cNvSpPr/>
          <p:nvPr/>
        </p:nvSpPr>
        <p:spPr>
          <a:xfrm>
            <a:off x="6172200" y="3892809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C696286-D3CE-AB48-92F4-E739934BAF32}"/>
              </a:ext>
            </a:extLst>
          </p:cNvPr>
          <p:cNvSpPr/>
          <p:nvPr/>
        </p:nvSpPr>
        <p:spPr>
          <a:xfrm>
            <a:off x="6172200" y="2662698"/>
            <a:ext cx="304800" cy="32176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VnAvant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A149B90-F121-7042-924C-29A490B65F72}"/>
              </a:ext>
            </a:extLst>
          </p:cNvPr>
          <p:cNvSpPr/>
          <p:nvPr/>
        </p:nvSpPr>
        <p:spPr>
          <a:xfrm>
            <a:off x="3713356" y="1584634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A280B25-3C3B-C04A-96ED-451AD50ED380}"/>
              </a:ext>
            </a:extLst>
          </p:cNvPr>
          <p:cNvSpPr/>
          <p:nvPr/>
        </p:nvSpPr>
        <p:spPr>
          <a:xfrm>
            <a:off x="3733800" y="3145338"/>
            <a:ext cx="1600200" cy="9566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ep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E87B910-3FB5-8449-980F-51C9DD5E6615}"/>
              </a:ext>
            </a:extLst>
          </p:cNvPr>
          <p:cNvCxnSpPr>
            <a:stCxn id="13" idx="1"/>
            <a:endCxn id="21" idx="6"/>
          </p:cNvCxnSpPr>
          <p:nvPr/>
        </p:nvCxnSpPr>
        <p:spPr>
          <a:xfrm flipH="1">
            <a:off x="5313556" y="1598109"/>
            <a:ext cx="782444" cy="4648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42BB320-93A3-514C-927D-7E65C9327B95}"/>
              </a:ext>
            </a:extLst>
          </p:cNvPr>
          <p:cNvCxnSpPr>
            <a:cxnSpLocks/>
            <a:endCxn id="21" idx="5"/>
          </p:cNvCxnSpPr>
          <p:nvPr/>
        </p:nvCxnSpPr>
        <p:spPr>
          <a:xfrm flipH="1" flipV="1">
            <a:off x="5079212" y="2401213"/>
            <a:ext cx="1011212" cy="42236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F4A038D-C551-5040-81C9-7F84A7088183}"/>
              </a:ext>
            </a:extLst>
          </p:cNvPr>
          <p:cNvCxnSpPr>
            <a:cxnSpLocks/>
            <a:stCxn id="21" idx="3"/>
          </p:cNvCxnSpPr>
          <p:nvPr/>
        </p:nvCxnSpPr>
        <p:spPr>
          <a:xfrm flipH="1">
            <a:off x="2819400" y="2401213"/>
            <a:ext cx="1128300" cy="162901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73ED4D8-93FA-E148-8AB9-3ED9DD358A95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2824976" y="1693041"/>
            <a:ext cx="1143168" cy="1592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BB2547A-40E3-084C-A2EF-E620290B183E}"/>
              </a:ext>
            </a:extLst>
          </p:cNvPr>
          <p:cNvCxnSpPr>
            <a:cxnSpLocks/>
            <a:stCxn id="22" idx="2"/>
          </p:cNvCxnSpPr>
          <p:nvPr/>
        </p:nvCxnSpPr>
        <p:spPr>
          <a:xfrm flipH="1" flipV="1">
            <a:off x="2824976" y="2823579"/>
            <a:ext cx="908824" cy="8001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59041FE-1CAE-E84F-8CFE-EC20B89408E1}"/>
              </a:ext>
            </a:extLst>
          </p:cNvPr>
          <p:cNvCxnSpPr>
            <a:cxnSpLocks/>
            <a:endCxn id="22" idx="6"/>
          </p:cNvCxnSpPr>
          <p:nvPr/>
        </p:nvCxnSpPr>
        <p:spPr>
          <a:xfrm flipH="1" flipV="1">
            <a:off x="5334000" y="3623679"/>
            <a:ext cx="756424" cy="47834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1" y="1841120"/>
            <a:ext cx="8575577" cy="154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D8DD87-9C57-7649-A1A3-693509598BC8}"/>
              </a:ext>
            </a:extLst>
          </p:cNvPr>
          <p:cNvSpPr txBox="1"/>
          <p:nvPr/>
        </p:nvSpPr>
        <p:spPr>
          <a:xfrm>
            <a:off x="76200" y="0"/>
            <a:ext cx="2046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9261B3A-48D0-424E-8223-B24741D09D19}"/>
              </a:ext>
            </a:extLst>
          </p:cNvPr>
          <p:cNvCxnSpPr/>
          <p:nvPr/>
        </p:nvCxnSpPr>
        <p:spPr>
          <a:xfrm>
            <a:off x="0" y="584775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C68E26-6D70-7A40-9554-CC21CE94F4DA}"/>
              </a:ext>
            </a:extLst>
          </p:cNvPr>
          <p:cNvSpPr txBox="1"/>
          <p:nvPr/>
        </p:nvSpPr>
        <p:spPr>
          <a:xfrm>
            <a:off x="613316" y="936702"/>
            <a:ext cx="814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</p:spTree>
    <p:extLst>
      <p:ext uri="{BB962C8B-B14F-4D97-AF65-F5344CB8AC3E}">
        <p14:creationId xmlns:p14="http://schemas.microsoft.com/office/powerpoint/2010/main" val="12623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1714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-628650"/>
            <a:ext cx="7808495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42875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3A9CEB-BBB0-3B4C-9AE9-63EAD16D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8066755" cy="53911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E88A430E-50FB-9A40-BD9D-6EA59A212E91}"/>
              </a:ext>
            </a:extLst>
          </p:cNvPr>
          <p:cNvCxnSpPr>
            <a:cxnSpLocks/>
          </p:cNvCxnSpPr>
          <p:nvPr/>
        </p:nvCxnSpPr>
        <p:spPr>
          <a:xfrm>
            <a:off x="1741449" y="9715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374C22C-5B2E-E044-A4CD-DEB5FD43950D}"/>
              </a:ext>
            </a:extLst>
          </p:cNvPr>
          <p:cNvCxnSpPr>
            <a:cxnSpLocks/>
          </p:cNvCxnSpPr>
          <p:nvPr/>
        </p:nvCxnSpPr>
        <p:spPr>
          <a:xfrm>
            <a:off x="3276600" y="971550"/>
            <a:ext cx="68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35DC259-5CA8-6A49-837A-A4FE0B68FB0C}"/>
              </a:ext>
            </a:extLst>
          </p:cNvPr>
          <p:cNvCxnSpPr>
            <a:cxnSpLocks/>
          </p:cNvCxnSpPr>
          <p:nvPr/>
        </p:nvCxnSpPr>
        <p:spPr>
          <a:xfrm>
            <a:off x="6915150" y="1352550"/>
            <a:ext cx="647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EE0984C-2904-D84C-AB56-9D24453BCE3D}"/>
              </a:ext>
            </a:extLst>
          </p:cNvPr>
          <p:cNvCxnSpPr>
            <a:cxnSpLocks/>
          </p:cNvCxnSpPr>
          <p:nvPr/>
        </p:nvCxnSpPr>
        <p:spPr>
          <a:xfrm>
            <a:off x="1360449" y="1657350"/>
            <a:ext cx="76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1858060-BCAE-0A44-938B-D3B4DBBFD0AE}"/>
              </a:ext>
            </a:extLst>
          </p:cNvPr>
          <p:cNvCxnSpPr>
            <a:cxnSpLocks/>
          </p:cNvCxnSpPr>
          <p:nvPr/>
        </p:nvCxnSpPr>
        <p:spPr>
          <a:xfrm>
            <a:off x="2667000" y="2023593"/>
            <a:ext cx="952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B1199D9-59CB-9940-A560-A00F0A5ED018}"/>
              </a:ext>
            </a:extLst>
          </p:cNvPr>
          <p:cNvCxnSpPr>
            <a:cxnSpLocks/>
          </p:cNvCxnSpPr>
          <p:nvPr/>
        </p:nvCxnSpPr>
        <p:spPr>
          <a:xfrm>
            <a:off x="3810000" y="2038350"/>
            <a:ext cx="990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96C9634-2A69-2D4B-861E-9308A8AEC7C1}"/>
              </a:ext>
            </a:extLst>
          </p:cNvPr>
          <p:cNvCxnSpPr>
            <a:cxnSpLocks/>
          </p:cNvCxnSpPr>
          <p:nvPr/>
        </p:nvCxnSpPr>
        <p:spPr>
          <a:xfrm>
            <a:off x="1274027" y="2348785"/>
            <a:ext cx="6309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33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B4FB37-3A5A-604F-86DC-EFF1B50ED0C3}"/>
              </a:ext>
            </a:extLst>
          </p:cNvPr>
          <p:cNvSpPr txBox="1"/>
          <p:nvPr/>
        </p:nvSpPr>
        <p:spPr>
          <a:xfrm>
            <a:off x="152400" y="158115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c¸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chÐp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ch¨m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endParaRPr lang="en-US" sz="48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tr¾m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chÊm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thi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đẹp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06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1328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B4FB37-3A5A-604F-86DC-EFF1B50ED0C3}"/>
              </a:ext>
            </a:extLst>
          </p:cNvPr>
          <p:cNvSpPr txBox="1"/>
          <p:nvPr/>
        </p:nvSpPr>
        <p:spPr>
          <a:xfrm>
            <a:off x="304800" y="1175325"/>
            <a:ext cx="8763000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vẽ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mẹ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ch¨m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lũ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gµ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6716F4-0F11-0A43-8DAD-149E069CE2B8}"/>
              </a:ext>
            </a:extLst>
          </p:cNvPr>
          <p:cNvCxnSpPr/>
          <p:nvPr/>
        </p:nvCxnSpPr>
        <p:spPr>
          <a:xfrm flipH="1">
            <a:off x="5257800" y="1352550"/>
            <a:ext cx="152400" cy="8322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169562" y="442417"/>
            <a:ext cx="8581319" cy="441260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9167" y="424321"/>
            <a:ext cx="1656155" cy="59441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9102" y="3528931"/>
            <a:ext cx="1737511" cy="95105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324" y="1599067"/>
            <a:ext cx="1892972" cy="1879255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000" y="3200990"/>
            <a:ext cx="2359357" cy="1879255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6838" y="1443725"/>
            <a:ext cx="653853" cy="649280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6924" y="1369986"/>
            <a:ext cx="342930" cy="361220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6360" y="1772735"/>
            <a:ext cx="772735" cy="76816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0513" y="415827"/>
            <a:ext cx="672143" cy="759018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91057" y="379241"/>
            <a:ext cx="727011" cy="81845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46415" y="474715"/>
            <a:ext cx="576122" cy="662998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43095" y="456134"/>
            <a:ext cx="576122" cy="667570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348547" y="612814"/>
            <a:ext cx="914400" cy="43383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39888" y="-865092"/>
            <a:ext cx="264224" cy="4351898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-1"/>
            <a:ext cx="2166757" cy="131904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4492190" y="1145581"/>
            <a:ext cx="264224" cy="435189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2302463" y="1772224"/>
            <a:ext cx="4887903" cy="1067593"/>
          </a:xfrm>
          <a:prstGeom prst="rect">
            <a:avLst/>
          </a:prstGeom>
          <a:noFill/>
        </p:spPr>
        <p:txBody>
          <a:bodyPr wrap="square" lIns="51428" tIns="25714" rIns="51428" bIns="25714" rtlCol="0">
            <a:spAutoFit/>
          </a:bodyPr>
          <a:lstStyle/>
          <a:p>
            <a:pPr algn="ctr" defTabSz="685800">
              <a:defRPr/>
            </a:pP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  <a:sym typeface="微软雅黑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599095" cy="15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7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819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015963-1C54-2143-A8D6-D88D2DD8DEE1}"/>
              </a:ext>
            </a:extLst>
          </p:cNvPr>
          <p:cNvSpPr txBox="1"/>
          <p:nvPr/>
        </p:nvSpPr>
        <p:spPr>
          <a:xfrm>
            <a:off x="304800" y="59055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B4FB37-3A5A-604F-86DC-EFF1B50ED0C3}"/>
              </a:ext>
            </a:extLst>
          </p:cNvPr>
          <p:cNvSpPr txBox="1"/>
          <p:nvPr/>
        </p:nvSpPr>
        <p:spPr>
          <a:xfrm>
            <a:off x="304800" y="1175325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Họ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cho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lµ gµ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nhÝ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vẽ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vừa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đẹp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vừa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sz="48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ý </a:t>
            </a:r>
            <a:r>
              <a:rPr lang="en-US" sz="4800" b="1" dirty="0" err="1">
                <a:solidFill>
                  <a:srgbClr val="0000FF"/>
                </a:solidFill>
                <a:latin typeface=".VnAvant" pitchFamily="34" charset="0"/>
              </a:rPr>
              <a:t>nghĩa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6716F4-0F11-0A43-8DAD-149E069CE2B8}"/>
              </a:ext>
            </a:extLst>
          </p:cNvPr>
          <p:cNvCxnSpPr/>
          <p:nvPr/>
        </p:nvCxnSpPr>
        <p:spPr>
          <a:xfrm flipH="1">
            <a:off x="8718997" y="1411846"/>
            <a:ext cx="152400" cy="83228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9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001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8155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1809750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33" y="3055283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90026" y="2763472"/>
            <a:ext cx="37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3966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. </a:t>
            </a:r>
            <a:endParaRPr lang="en-US" sz="3600" dirty="0">
              <a:solidFill>
                <a:srgbClr val="0000FF"/>
              </a:solidFill>
              <a:latin typeface=".VnAvant" panose="020B7200000000000000" pitchFamily="34" charset="0"/>
            </a:endParaRPr>
          </a:p>
          <a:p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vua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solidFill>
                  <a:srgbClr val="0000FF"/>
                </a:solidFill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solidFill>
                  <a:srgbClr val="0000FF"/>
                </a:solidFill>
                <a:latin typeface=".VnAvant" panose="020B7200000000000000" pitchFamily="34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thi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vừa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đẹp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.VnAvant" panose="020B7200000000000000" pitchFamily="34" charset="0"/>
              </a:rPr>
              <a:t>vừa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006600"/>
                </a:solidFill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solidFill>
                  <a:srgbClr val="006600"/>
                </a:solidFill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endParaRPr lang="en-US" sz="4400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D29360E-30FD-AA4C-A02E-AD53A16EA7F4}"/>
              </a:ext>
            </a:extLst>
          </p:cNvPr>
          <p:cNvSpPr/>
          <p:nvPr/>
        </p:nvSpPr>
        <p:spPr>
          <a:xfrm>
            <a:off x="228600" y="1220611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5C0BE5BB-1886-194E-8EF8-833D9BAD6AF1}"/>
              </a:ext>
            </a:extLst>
          </p:cNvPr>
          <p:cNvSpPr/>
          <p:nvPr/>
        </p:nvSpPr>
        <p:spPr>
          <a:xfrm>
            <a:off x="228600" y="3058092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769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5519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vẽ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352550"/>
            <a:ext cx="861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vµ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. </a:t>
            </a:r>
            <a:endParaRPr lang="en-US" sz="3600" dirty="0">
              <a:latin typeface=".VnAvant" panose="020B7200000000000000" pitchFamily="34" charset="0"/>
            </a:endParaRP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C¸ </a:t>
            </a:r>
            <a:r>
              <a:rPr lang="en-US" sz="3600" dirty="0" err="1" smtClean="0">
                <a:latin typeface=".VnAvant" panose="020B7200000000000000" pitchFamily="34" charset="0"/>
              </a:rPr>
              <a:t>chÐp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nã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lµm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vua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smtClean="0">
                <a:latin typeface=".VnAvant" panose="020B7200000000000000" pitchFamily="34" charset="0"/>
              </a:rPr>
              <a:t>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 smtClean="0">
                <a:latin typeface=".VnAvant" panose="020B7200000000000000" pitchFamily="34" charset="0"/>
              </a:rPr>
              <a:t>mÑ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ch¨m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lò</a:t>
            </a:r>
            <a:r>
              <a:rPr lang="en-US" sz="3600" dirty="0" smtClean="0">
                <a:latin typeface=".VnAvant" panose="020B7200000000000000" pitchFamily="34" charset="0"/>
              </a:rPr>
              <a:t> gµ </a:t>
            </a:r>
            <a:r>
              <a:rPr lang="en-US" sz="3600" dirty="0" err="1">
                <a:latin typeface=".VnAvant" panose="020B7200000000000000" pitchFamily="34" charset="0"/>
              </a:rPr>
              <a:t>em</a:t>
            </a:r>
            <a:r>
              <a:rPr lang="en-US" sz="3600" dirty="0">
                <a:latin typeface=".VnAvant" panose="020B7200000000000000" pitchFamily="34" charset="0"/>
              </a:rPr>
              <a:t>.</a:t>
            </a:r>
          </a:p>
          <a:p>
            <a:r>
              <a:rPr lang="en-US" sz="3600" dirty="0">
                <a:latin typeface=".VnAvant" panose="020B7200000000000000" pitchFamily="34" charset="0"/>
              </a:rPr>
              <a:t>   </a:t>
            </a:r>
            <a:r>
              <a:rPr lang="en-US" sz="3600" dirty="0" smtClean="0">
                <a:latin typeface=".VnAvant" panose="020B7200000000000000" pitchFamily="34" charset="0"/>
              </a:rPr>
              <a:t>C« </a:t>
            </a:r>
            <a:r>
              <a:rPr lang="en-US" sz="3600" dirty="0" err="1" smtClean="0">
                <a:latin typeface=".VnAvant" panose="020B7200000000000000" pitchFamily="34" charset="0"/>
              </a:rPr>
              <a:t>cß</a:t>
            </a:r>
            <a:r>
              <a:rPr lang="en-US" sz="3600" dirty="0" smtClean="0">
                <a:latin typeface=".VnAvant" panose="020B7200000000000000" pitchFamily="34" charset="0"/>
              </a:rPr>
              <a:t>, </a:t>
            </a:r>
            <a:r>
              <a:rPr lang="en-US" sz="3600" dirty="0" err="1" smtClean="0">
                <a:latin typeface=".VnAvant" panose="020B7200000000000000" pitchFamily="34" charset="0"/>
              </a:rPr>
              <a:t>chó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tr¾m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chÊm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thi</a:t>
            </a:r>
            <a:r>
              <a:rPr lang="en-US" sz="3600" dirty="0">
                <a:latin typeface=".VnAvant" panose="020B7200000000000000" pitchFamily="34" charset="0"/>
              </a:rPr>
              <a:t>. </a:t>
            </a:r>
            <a:r>
              <a:rPr lang="en-US" sz="3600" dirty="0" err="1" smtClean="0">
                <a:latin typeface=".VnAvant" panose="020B7200000000000000" pitchFamily="34" charset="0"/>
              </a:rPr>
              <a:t>Hä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smtClean="0">
                <a:latin typeface=".VnAvant" panose="020B7200000000000000" pitchFamily="34" charset="0"/>
              </a:rPr>
              <a:t>lµ gµ </a:t>
            </a:r>
            <a:r>
              <a:rPr lang="en-US" sz="3600" dirty="0" err="1" smtClean="0">
                <a:latin typeface=".VnAvant" panose="020B7200000000000000" pitchFamily="34" charset="0"/>
              </a:rPr>
              <a:t>nhÝ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vÏ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đẹp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vừa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 smtClean="0">
                <a:latin typeface=".VnAvant" panose="020B7200000000000000" pitchFamily="34" charset="0"/>
              </a:rPr>
              <a:t>cã</a:t>
            </a:r>
            <a:r>
              <a:rPr lang="en-US" sz="3600" dirty="0" smtClean="0">
                <a:latin typeface=".VnAvant" panose="020B7200000000000000" pitchFamily="34" charset="0"/>
              </a:rPr>
              <a:t> </a:t>
            </a:r>
            <a:r>
              <a:rPr lang="en-US" sz="3600" dirty="0">
                <a:latin typeface=".VnAvant" panose="020B7200000000000000" pitchFamily="34" charset="0"/>
              </a:rPr>
              <a:t>ý </a:t>
            </a:r>
            <a:r>
              <a:rPr lang="en-US" sz="3600" dirty="0" err="1" smtClean="0">
                <a:latin typeface=".VnAvant" panose="020B7200000000000000" pitchFamily="34" charset="0"/>
              </a:rPr>
              <a:t>nghĩa</a:t>
            </a:r>
            <a:r>
              <a:rPr lang="en-US" sz="3600" dirty="0" smtClean="0">
                <a:latin typeface=".VnAvant" panose="020B7200000000000000" pitchFamily="34" charset="0"/>
              </a:rPr>
              <a:t>.</a:t>
            </a:r>
            <a:endParaRPr lang="en-US" sz="44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0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D8DD87-9C57-7649-A1A3-693509598BC8}"/>
              </a:ext>
            </a:extLst>
          </p:cNvPr>
          <p:cNvSpPr txBox="1"/>
          <p:nvPr/>
        </p:nvSpPr>
        <p:spPr>
          <a:xfrm>
            <a:off x="69778" y="45405"/>
            <a:ext cx="9151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9261B3A-48D0-424E-8223-B24741D09D19}"/>
              </a:ext>
            </a:extLst>
          </p:cNvPr>
          <p:cNvCxnSpPr/>
          <p:nvPr/>
        </p:nvCxnSpPr>
        <p:spPr>
          <a:xfrm>
            <a:off x="0" y="983816"/>
            <a:ext cx="9144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4DD61D-B58A-7C40-B4B0-37BA4E0A2CD6}"/>
              </a:ext>
            </a:extLst>
          </p:cNvPr>
          <p:cNvSpPr txBox="1"/>
          <p:nvPr/>
        </p:nvSpPr>
        <p:spPr>
          <a:xfrm>
            <a:off x="26294" y="1697228"/>
            <a:ext cx="90765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C¸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chÐp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th¾ng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V×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m×nh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vua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rÊt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Ñp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  <a:p>
            <a:pPr marL="342900" indent="-342900">
              <a:buAutoNum type="alphaLcPeriod"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b.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Gµ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nhÝ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th¾ng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 V×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vÏ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võa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®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Ñp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võa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ý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nghÜa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7018802-C36B-BC44-A08D-0789C08681AB}"/>
              </a:ext>
            </a:extLst>
          </p:cNvPr>
          <p:cNvSpPr/>
          <p:nvPr/>
        </p:nvSpPr>
        <p:spPr>
          <a:xfrm>
            <a:off x="0" y="2610653"/>
            <a:ext cx="468469" cy="4342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1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00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-24416"/>
            <a:ext cx="9144000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10723" y="1428750"/>
            <a:ext cx="5982043" cy="646331"/>
            <a:chOff x="1325218" y="1878693"/>
            <a:chExt cx="9262168" cy="677271"/>
          </a:xfrm>
        </p:grpSpPr>
        <p:sp>
          <p:nvSpPr>
            <p:cNvPr id="3" name="TextBox 2"/>
            <p:cNvSpPr txBox="1"/>
            <p:nvPr/>
          </p:nvSpPr>
          <p:spPr>
            <a:xfrm>
              <a:off x="1713138" y="1878693"/>
              <a:ext cx="8874248" cy="67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718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41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ep</a:t>
              </a:r>
              <a:endPara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82969" y="3389850"/>
            <a:ext cx="6088092" cy="739848"/>
            <a:chOff x="1311965" y="4170641"/>
            <a:chExt cx="9521044" cy="680865"/>
          </a:xfrm>
        </p:grpSpPr>
        <p:sp>
          <p:nvSpPr>
            <p:cNvPr id="6" name="TextBox 5"/>
            <p:cNvSpPr txBox="1"/>
            <p:nvPr/>
          </p:nvSpPr>
          <p:spPr>
            <a:xfrm>
              <a:off x="2133771" y="4256702"/>
              <a:ext cx="8699238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42: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7" y="81739"/>
            <a:ext cx="712805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8697" y="452328"/>
            <a:ext cx="212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7718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95698" y="2153299"/>
            <a:ext cx="6468870" cy="1293845"/>
            <a:chOff x="1311965" y="4170641"/>
            <a:chExt cx="10116535" cy="1190696"/>
          </a:xfrm>
        </p:grpSpPr>
        <p:sp>
          <p:nvSpPr>
            <p:cNvPr id="12" name="TextBox 11"/>
            <p:cNvSpPr txBox="1"/>
            <p:nvPr/>
          </p:nvSpPr>
          <p:spPr>
            <a:xfrm>
              <a:off x="2133770" y="4256702"/>
              <a:ext cx="9294730" cy="110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vần</a:t>
              </a:r>
              <a:r>
                <a:rPr lang="en-US" sz="3600" dirty="0" smtClea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ep</a:t>
              </a:r>
              <a:r>
                <a:rPr lang="en-US" sz="36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868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20" y="10521"/>
            <a:ext cx="9217121" cy="5132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2369" y="1545636"/>
            <a:ext cx="7054013" cy="221355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6195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Con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114559"/>
            <a:ext cx="800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thể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Èm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 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che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lÊp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  <a:p>
            <a:pPr rtl="0">
              <a:lnSpc>
                <a:spcPct val="15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Êm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¸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p             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lËp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cËp</a:t>
            </a:r>
            <a:endParaRPr lang="en-US" sz="4800" b="1" i="0" u="none" strike="noStrike" kern="1200" baseline="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3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1101" y="1341845"/>
            <a:ext cx="7855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.VnAvant" panose="020B7200000000000000" pitchFamily="34" charset="0"/>
              </a:rPr>
              <a:t>   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08BAD1-1714-E54F-9869-307FD6BC0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0"/>
            <a:ext cx="71604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64E4EA-C9F7-7942-BB6F-AAE9047B6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" y="-95250"/>
            <a:ext cx="7160400" cy="52387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-95250"/>
            <a:ext cx="1371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86" y="40329"/>
            <a:ext cx="9318187" cy="5103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480" y="824928"/>
            <a:ext cx="3473521" cy="38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403649" y="2560356"/>
            <a:ext cx="292386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3573118"/>
            <a:ext cx="292386" cy="4385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zh-CN" alt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98" y="2929706"/>
            <a:ext cx="822722" cy="822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85585" y="648414"/>
            <a:ext cx="2334698" cy="53091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pic>
        <p:nvPicPr>
          <p:cNvPr id="19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51" y="840694"/>
            <a:ext cx="822721" cy="82272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77962"/>
              </p:ext>
            </p:extLst>
          </p:nvPr>
        </p:nvGraphicFramePr>
        <p:xfrm>
          <a:off x="1303709" y="920715"/>
          <a:ext cx="4366771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6771"/>
              </a:tblGrid>
              <a:tr h="1600200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đánh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b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Nhìn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chữ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tìm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đúng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40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vần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ep</a:t>
                      </a: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400" b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5725" marR="85725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326917" y="2892162"/>
            <a:ext cx="4572000" cy="1546577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ep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2400" i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con).</a:t>
            </a:r>
          </a:p>
        </p:txBody>
      </p:sp>
    </p:spTree>
    <p:extLst>
      <p:ext uri="{BB962C8B-B14F-4D97-AF65-F5344CB8AC3E}">
        <p14:creationId xmlns:p14="http://schemas.microsoft.com/office/powerpoint/2010/main" val="13464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7750"/>
            <a:ext cx="3329234" cy="2536559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30" y="136526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1.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Laøm</a:t>
            </a:r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quen</a:t>
            </a:r>
            <a:endParaRPr lang="en-US" altLang="zh-CN" sz="2800" kern="0" dirty="0">
              <a:solidFill>
                <a:schemeClr val="tx1"/>
              </a:solidFill>
              <a:latin typeface="VNI-Avo" pitchFamily="2" charset="0"/>
              <a:ea typeface="SimSun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76800" y="775306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38800" y="12763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</a:rPr>
              <a:t>kem</a:t>
            </a:r>
            <a:r>
              <a:rPr lang="en-US" sz="6000" b="1" dirty="0">
                <a:solidFill>
                  <a:srgbClr val="006600"/>
                </a:solidFill>
              </a:rPr>
              <a:t> 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9800" y="24193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em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endParaRPr lang="en-US" sz="6000" b="1" dirty="0">
              <a:solidFill>
                <a:srgbClr val="0066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59C773-D6AD-4146-9676-7E2734C57ADB}"/>
              </a:ext>
            </a:extLst>
          </p:cNvPr>
          <p:cNvSpPr txBox="1"/>
          <p:nvPr/>
        </p:nvSpPr>
        <p:spPr>
          <a:xfrm>
            <a:off x="6073269" y="1276349"/>
            <a:ext cx="1468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em</a:t>
            </a:r>
            <a:r>
              <a:rPr lang="en-US" sz="4800" b="1" dirty="0">
                <a:solidFill>
                  <a:srgbClr val="0066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0" grpId="0"/>
      <p:bldP spid="2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3818426" cy="21819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7AB6F34-88E3-48EA-8FE9-A3C92A23F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30" y="136526"/>
            <a:ext cx="4280453" cy="6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1.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Laøm</a:t>
            </a:r>
            <a:r>
              <a:rPr lang="en-US" altLang="zh-CN" sz="2800" kern="0" dirty="0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 </a:t>
            </a:r>
            <a:r>
              <a:rPr lang="en-US" altLang="zh-CN" sz="2800" kern="0" dirty="0" err="1">
                <a:solidFill>
                  <a:schemeClr val="tx1"/>
                </a:solidFill>
                <a:latin typeface="VNI-Avo" pitchFamily="2" charset="0"/>
                <a:ea typeface="SimSun" panose="02010600030101010101" pitchFamily="2" charset="-122"/>
              </a:rPr>
              <a:t>quen</a:t>
            </a:r>
            <a:endParaRPr lang="en-US" altLang="zh-CN" sz="2800" kern="0" dirty="0">
              <a:solidFill>
                <a:schemeClr val="tx1"/>
              </a:solidFill>
              <a:latin typeface="VNI-Avo" pitchFamily="2" charset="0"/>
              <a:ea typeface="SimSun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1123950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6600"/>
                </a:solidFill>
              </a:rPr>
              <a:t>dép</a:t>
            </a:r>
            <a:r>
              <a:rPr lang="en-US" sz="54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448426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ep </a:t>
            </a:r>
            <a:endParaRPr lang="en-US" sz="6000" b="1" dirty="0">
              <a:solidFill>
                <a:srgbClr val="0066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87D3D1-FFE6-E24F-828D-BAFA2A610B85}"/>
              </a:ext>
            </a:extLst>
          </p:cNvPr>
          <p:cNvSpPr txBox="1"/>
          <p:nvPr/>
        </p:nvSpPr>
        <p:spPr>
          <a:xfrm>
            <a:off x="6324600" y="1114792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ep </a:t>
            </a:r>
            <a:endParaRPr lang="en-US" sz="6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6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0" y="8953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d</a:t>
            </a:r>
            <a:r>
              <a:rPr lang="en-US" sz="8800" b="1" dirty="0" err="1">
                <a:solidFill>
                  <a:srgbClr val="FF0000"/>
                </a:solidFill>
              </a:rPr>
              <a:t>ép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2200" y="22669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ep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8953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6600"/>
                </a:solidFill>
              </a:rPr>
              <a:t> </a:t>
            </a:r>
            <a:r>
              <a:rPr lang="en-US" sz="8800" b="1" dirty="0" err="1">
                <a:solidFill>
                  <a:srgbClr val="006600"/>
                </a:solidFill>
              </a:rPr>
              <a:t>k</a:t>
            </a:r>
            <a:r>
              <a:rPr lang="en-US" sz="8800" b="1" dirty="0" err="1">
                <a:solidFill>
                  <a:srgbClr val="FF0000"/>
                </a:solidFill>
              </a:rPr>
              <a:t>em</a:t>
            </a:r>
            <a:r>
              <a:rPr lang="en-US" sz="8800" b="1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2266950"/>
            <a:ext cx="304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</a:rPr>
              <a:t>em</a:t>
            </a:r>
            <a:endParaRPr 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1780727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ep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6902" y="1780727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 err="1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00" b="1" dirty="0" err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2178" y="1780727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  <a:r>
              <a:rPr lang="en-US" sz="10350" b="1" dirty="0">
                <a:solidFill>
                  <a:srgbClr val="0000CC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1606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634</Words>
  <Application>Microsoft Office PowerPoint</Application>
  <PresentationFormat>On-screen Show (16:9)</PresentationFormat>
  <Paragraphs>109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Office Theme</vt:lpstr>
      <vt:lpstr>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114</cp:revision>
  <dcterms:created xsi:type="dcterms:W3CDTF">2018-01-20T06:19:24Z</dcterms:created>
  <dcterms:modified xsi:type="dcterms:W3CDTF">2024-10-06T21:04:26Z</dcterms:modified>
</cp:coreProperties>
</file>