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6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9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272303" y="272303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560609" y="3560110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5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4462180"/>
            <a:ext cx="9144000" cy="681320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6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9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3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0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0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5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CF28F-F9E6-4CC4-BE63-749E0C4F9FD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2046-EED1-41B7-8D72-53CBA5650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802578" y="1836164"/>
            <a:ext cx="3669475" cy="142138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39799"/>
            <a:ext cx="9144000" cy="14749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3714752"/>
            <a:ext cx="7079809" cy="15496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124030"/>
            <a:ext cx="1978563" cy="2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35641" y="2249449"/>
            <a:ext cx="45120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421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17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F60D55-0446-A14A-99FD-5D2E93522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348963E-3C06-CC4D-A7EE-463D383C3E30}"/>
              </a:ext>
            </a:extLst>
          </p:cNvPr>
          <p:cNvCxnSpPr>
            <a:cxnSpLocks/>
          </p:cNvCxnSpPr>
          <p:nvPr/>
        </p:nvCxnSpPr>
        <p:spPr>
          <a:xfrm>
            <a:off x="4038600" y="2283443"/>
            <a:ext cx="1447800" cy="10503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2926C73-A7F2-4B42-8BE5-1026C9113E60}"/>
              </a:ext>
            </a:extLst>
          </p:cNvPr>
          <p:cNvCxnSpPr>
            <a:cxnSpLocks/>
          </p:cNvCxnSpPr>
          <p:nvPr/>
        </p:nvCxnSpPr>
        <p:spPr>
          <a:xfrm>
            <a:off x="4114800" y="1504950"/>
            <a:ext cx="1333500" cy="801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1BE92DF-086C-874F-9E5C-5DBD907CDB81}"/>
              </a:ext>
            </a:extLst>
          </p:cNvPr>
          <p:cNvCxnSpPr>
            <a:cxnSpLocks/>
          </p:cNvCxnSpPr>
          <p:nvPr/>
        </p:nvCxnSpPr>
        <p:spPr>
          <a:xfrm flipV="1">
            <a:off x="4038600" y="1402035"/>
            <a:ext cx="1371600" cy="170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350"/>
            <a:ext cx="9144000" cy="1388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D8DD87-9C57-7649-A1A3-693509598BC8}"/>
              </a:ext>
            </a:extLst>
          </p:cNvPr>
          <p:cNvSpPr txBox="1"/>
          <p:nvPr/>
        </p:nvSpPr>
        <p:spPr>
          <a:xfrm>
            <a:off x="76200" y="0"/>
            <a:ext cx="204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9261B3A-48D0-424E-8223-B24741D09D19}"/>
              </a:ext>
            </a:extLst>
          </p:cNvPr>
          <p:cNvCxnSpPr/>
          <p:nvPr/>
        </p:nvCxnSpPr>
        <p:spPr>
          <a:xfrm>
            <a:off x="0" y="584775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C68E26-6D70-7A40-9554-CC21CE94F4DA}"/>
              </a:ext>
            </a:extLst>
          </p:cNvPr>
          <p:cNvSpPr txBox="1"/>
          <p:nvPr/>
        </p:nvSpPr>
        <p:spPr>
          <a:xfrm>
            <a:off x="613316" y="936702"/>
            <a:ext cx="814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302798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606"/>
            <a:ext cx="7543800" cy="50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52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̂p-cá mập.mp4">
            <a:hlinkClick r:id="" action="ppaction://media"/>
            <a:extLst>
              <a:ext uri="{FF2B5EF4-FFF2-40B4-BE49-F238E27FC236}">
                <a16:creationId xmlns="" xmlns:a16="http://schemas.microsoft.com/office/drawing/2014/main" id="{6117BDDC-5A7C-F448-9080-10E171E11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8238"/>
            <a:ext cx="91440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" y="0"/>
            <a:ext cx="76882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3A9CEB-BBB0-3B4C-9AE9-63EAD16D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88A430E-50FB-9A40-BD9D-6EA59A212E91}"/>
              </a:ext>
            </a:extLst>
          </p:cNvPr>
          <p:cNvCxnSpPr>
            <a:cxnSpLocks/>
          </p:cNvCxnSpPr>
          <p:nvPr/>
        </p:nvCxnSpPr>
        <p:spPr>
          <a:xfrm>
            <a:off x="4114800" y="971550"/>
            <a:ext cx="1295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374C22C-5B2E-E044-A4CD-DEB5FD43950D}"/>
              </a:ext>
            </a:extLst>
          </p:cNvPr>
          <p:cNvCxnSpPr>
            <a:cxnSpLocks/>
          </p:cNvCxnSpPr>
          <p:nvPr/>
        </p:nvCxnSpPr>
        <p:spPr>
          <a:xfrm>
            <a:off x="5981700" y="971550"/>
            <a:ext cx="381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35DC259-5CA8-6A49-837A-A4FE0B68FB0C}"/>
              </a:ext>
            </a:extLst>
          </p:cNvPr>
          <p:cNvCxnSpPr>
            <a:cxnSpLocks/>
          </p:cNvCxnSpPr>
          <p:nvPr/>
        </p:nvCxnSpPr>
        <p:spPr>
          <a:xfrm>
            <a:off x="2057400" y="1301440"/>
            <a:ext cx="99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EE0984C-2904-D84C-AB56-9D24453BCE3D}"/>
              </a:ext>
            </a:extLst>
          </p:cNvPr>
          <p:cNvCxnSpPr>
            <a:cxnSpLocks/>
          </p:cNvCxnSpPr>
          <p:nvPr/>
        </p:nvCxnSpPr>
        <p:spPr>
          <a:xfrm>
            <a:off x="6629400" y="1304228"/>
            <a:ext cx="762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1858060-BCAE-0A44-938B-D3B4DBBFD0AE}"/>
              </a:ext>
            </a:extLst>
          </p:cNvPr>
          <p:cNvCxnSpPr>
            <a:cxnSpLocks/>
          </p:cNvCxnSpPr>
          <p:nvPr/>
        </p:nvCxnSpPr>
        <p:spPr>
          <a:xfrm>
            <a:off x="3733800" y="1657350"/>
            <a:ext cx="381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1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C9D2AF-7143-C24E-A825-F29A8A42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15000" cy="4212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A42893-C480-F44A-AEAE-EF7D7B6780B5}"/>
              </a:ext>
            </a:extLst>
          </p:cNvPr>
          <p:cNvSpPr txBox="1"/>
          <p:nvPr/>
        </p:nvSpPr>
        <p:spPr>
          <a:xfrm>
            <a:off x="2822198" y="4324350"/>
            <a:ext cx="34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954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5493" y="2580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581" y="1163081"/>
            <a:ext cx="861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  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la:“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735" y="11630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2253" y="1076147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844" y="160155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4712" y="1763197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4277" y="241001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722991-D93B-3540-9CD9-3363BBD0BFB7}"/>
              </a:ext>
            </a:extLst>
          </p:cNvPr>
          <p:cNvSpPr txBox="1"/>
          <p:nvPr/>
        </p:nvSpPr>
        <p:spPr>
          <a:xfrm>
            <a:off x="4610100" y="2422091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757AD3-50A0-8848-80C8-508446DA822D}"/>
              </a:ext>
            </a:extLst>
          </p:cNvPr>
          <p:cNvSpPr txBox="1"/>
          <p:nvPr/>
        </p:nvSpPr>
        <p:spPr>
          <a:xfrm>
            <a:off x="540068" y="3100341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3F1C2A-3F32-4D49-AB7B-B040F3647762}"/>
              </a:ext>
            </a:extLst>
          </p:cNvPr>
          <p:cNvSpPr txBox="1"/>
          <p:nvPr/>
        </p:nvSpPr>
        <p:spPr>
          <a:xfrm>
            <a:off x="5236821" y="3100341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6054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1333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044" y="1200150"/>
            <a:ext cx="889495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la: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</a:p>
          <a:p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0444" y="9715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28467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6186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3815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58115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la: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0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74" y="2800855"/>
            <a:ext cx="1930018" cy="1930018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=""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636898" y="1438854"/>
            <a:ext cx="4264098" cy="1453533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=""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890350" y="1812447"/>
            <a:ext cx="3757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13" y="2165620"/>
            <a:ext cx="2085264" cy="20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D8DD87-9C57-7649-A1A3-693509598BC8}"/>
              </a:ext>
            </a:extLst>
          </p:cNvPr>
          <p:cNvSpPr txBox="1"/>
          <p:nvPr/>
        </p:nvSpPr>
        <p:spPr>
          <a:xfrm>
            <a:off x="76200" y="0"/>
            <a:ext cx="781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9261B3A-48D0-424E-8223-B24741D09D19}"/>
              </a:ext>
            </a:extLst>
          </p:cNvPr>
          <p:cNvCxnSpPr/>
          <p:nvPr/>
        </p:nvCxnSpPr>
        <p:spPr>
          <a:xfrm>
            <a:off x="0" y="584775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DFD9D1B5-04CE-DD4A-BC4D-19D3145D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35664"/>
              </p:ext>
            </p:extLst>
          </p:nvPr>
        </p:nvGraphicFramePr>
        <p:xfrm>
          <a:off x="533400" y="1200150"/>
          <a:ext cx="800100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="" xmlns:a16="http://schemas.microsoft.com/office/drawing/2014/main" val="2559928662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44489746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4097189405"/>
                    </a:ext>
                  </a:extLst>
                </a:gridCol>
              </a:tblGrid>
              <a:tr h="60004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7700422"/>
                  </a:ext>
                </a:extLst>
              </a:tr>
              <a:tr h="739784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00798898"/>
                  </a:ext>
                </a:extLst>
              </a:tr>
              <a:tr h="739784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1178410"/>
                  </a:ext>
                </a:extLst>
              </a:tr>
              <a:tr h="739784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423636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09ED23-C47D-E142-93FC-FE6B41A6D36B}"/>
              </a:ext>
            </a:extLst>
          </p:cNvPr>
          <p:cNvSpPr/>
          <p:nvPr/>
        </p:nvSpPr>
        <p:spPr>
          <a:xfrm>
            <a:off x="6493726" y="2633973"/>
            <a:ext cx="516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258853-D9F9-0F41-B5A4-AA8E01A52D53}"/>
              </a:ext>
            </a:extLst>
          </p:cNvPr>
          <p:cNvSpPr/>
          <p:nvPr/>
        </p:nvSpPr>
        <p:spPr>
          <a:xfrm>
            <a:off x="7772400" y="184007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78548CA-F4F5-2143-9D82-79AC61C11099}"/>
              </a:ext>
            </a:extLst>
          </p:cNvPr>
          <p:cNvSpPr/>
          <p:nvPr/>
        </p:nvSpPr>
        <p:spPr>
          <a:xfrm>
            <a:off x="6486293" y="340332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"/>
            <a:ext cx="8382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3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34181" y="1694780"/>
            <a:ext cx="6026316" cy="867930"/>
            <a:chOff x="1325218" y="1804174"/>
            <a:chExt cx="9330717" cy="909477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909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718">
                <a:defRPr/>
              </a:pPr>
              <a:r>
                <a:rPr lang="en-US" sz="216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40: </a:t>
              </a:r>
              <a:r>
                <a:rPr lang="en-US" sz="25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5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5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âp</a:t>
              </a:r>
              <a:r>
                <a:rPr lang="en-US" sz="25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577718">
                <a:defRPr/>
              </a:pP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665699" y="3037851"/>
            <a:ext cx="4965709" cy="633608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44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41: </a:t>
              </a:r>
              <a:r>
                <a:rPr lang="en-US" sz="252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2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ep </a:t>
              </a:r>
              <a:endParaRPr lang="en-US" sz="28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721026" y="438142"/>
            <a:ext cx="212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7718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9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101" y="1341845"/>
            <a:ext cx="785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   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08BAD1-1714-E54F-9869-307FD6BC0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0"/>
            <a:ext cx="71604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64E4EA-C9F7-7942-BB6F-AAE9047B6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29441"/>
            <a:ext cx="7160400" cy="51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74" y="2800855"/>
            <a:ext cx="1930018" cy="1930018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=""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636898" y="1438854"/>
            <a:ext cx="4264098" cy="1453533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=""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890350" y="1812447"/>
            <a:ext cx="37571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13" y="2165620"/>
            <a:ext cx="2085264" cy="20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4133"/>
            <a:ext cx="3658384" cy="3658384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130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endParaRPr lang="en-US" altLang="zh-CN" sz="3200" b="1" kern="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775306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1830257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0688" y="289775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7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87037"/>
            <a:ext cx="3079339" cy="30793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6046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endParaRPr lang="en-US" altLang="zh-CN" sz="2800" b="1" kern="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76413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2283" y="189571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302728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6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135255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2632626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3171" y="3912702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âp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35255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2632626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3912702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9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6902" y="1780727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âp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6902" y="1780727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03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03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4D58BAB-C0E3-154A-8482-2DCEACDE1EAE}"/>
              </a:ext>
            </a:extLst>
          </p:cNvPr>
          <p:cNvCxnSpPr>
            <a:cxnSpLocks/>
          </p:cNvCxnSpPr>
          <p:nvPr/>
        </p:nvCxnSpPr>
        <p:spPr>
          <a:xfrm>
            <a:off x="762000" y="462915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400C294-89B5-EA42-9C60-DACC5B39D4AD}"/>
              </a:ext>
            </a:extLst>
          </p:cNvPr>
          <p:cNvCxnSpPr>
            <a:cxnSpLocks/>
          </p:cNvCxnSpPr>
          <p:nvPr/>
        </p:nvCxnSpPr>
        <p:spPr>
          <a:xfrm>
            <a:off x="2819400" y="462915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60A5FC1-5107-DA4C-8328-58F3D102D9C0}"/>
              </a:ext>
            </a:extLst>
          </p:cNvPr>
          <p:cNvCxnSpPr>
            <a:cxnSpLocks/>
          </p:cNvCxnSpPr>
          <p:nvPr/>
        </p:nvCxnSpPr>
        <p:spPr>
          <a:xfrm>
            <a:off x="4724400" y="4629150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D4285DC-41F8-B44C-BFFA-0E9FF914AFA8}"/>
              </a:ext>
            </a:extLst>
          </p:cNvPr>
          <p:cNvCxnSpPr>
            <a:cxnSpLocks/>
          </p:cNvCxnSpPr>
          <p:nvPr/>
        </p:nvCxnSpPr>
        <p:spPr>
          <a:xfrm>
            <a:off x="4724400" y="4705350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268CA91-75EA-114C-BF8D-A95906AB2C12}"/>
              </a:ext>
            </a:extLst>
          </p:cNvPr>
          <p:cNvCxnSpPr>
            <a:cxnSpLocks/>
          </p:cNvCxnSpPr>
          <p:nvPr/>
        </p:nvCxnSpPr>
        <p:spPr>
          <a:xfrm>
            <a:off x="7010400" y="4641695"/>
            <a:ext cx="699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1F52652-E24C-4840-88ED-0014E7597695}"/>
              </a:ext>
            </a:extLst>
          </p:cNvPr>
          <p:cNvCxnSpPr>
            <a:cxnSpLocks/>
          </p:cNvCxnSpPr>
          <p:nvPr/>
        </p:nvCxnSpPr>
        <p:spPr>
          <a:xfrm>
            <a:off x="7848600" y="4628221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332</Words>
  <Application>Microsoft Office PowerPoint</Application>
  <PresentationFormat>On-screen Show (16:9)</PresentationFormat>
  <Paragraphs>59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5</cp:revision>
  <dcterms:created xsi:type="dcterms:W3CDTF">2024-10-06T21:12:54Z</dcterms:created>
  <dcterms:modified xsi:type="dcterms:W3CDTF">2024-10-06T21:26:48Z</dcterms:modified>
</cp:coreProperties>
</file>