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9"/>
  </p:notesMasterIdLst>
  <p:sldIdLst>
    <p:sldId id="402" r:id="rId2"/>
    <p:sldId id="365" r:id="rId3"/>
    <p:sldId id="388" r:id="rId4"/>
    <p:sldId id="368" r:id="rId5"/>
    <p:sldId id="341" r:id="rId6"/>
    <p:sldId id="375" r:id="rId7"/>
    <p:sldId id="342" r:id="rId8"/>
    <p:sldId id="397" r:id="rId9"/>
    <p:sldId id="394" r:id="rId10"/>
    <p:sldId id="330" r:id="rId11"/>
    <p:sldId id="395" r:id="rId12"/>
    <p:sldId id="398" r:id="rId13"/>
    <p:sldId id="396" r:id="rId14"/>
    <p:sldId id="399" r:id="rId15"/>
    <p:sldId id="340" r:id="rId16"/>
    <p:sldId id="400" r:id="rId17"/>
    <p:sldId id="339" r:id="rId18"/>
  </p:sldIdLst>
  <p:sldSz cx="9144000" cy="5715000" type="screen16x10"/>
  <p:notesSz cx="6858000" cy="9144000"/>
  <p:embeddedFontLs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#9Slide03 Quicksand Bold" charset="-93"/>
      <p:bold r:id="rId24"/>
    </p:embeddedFont>
    <p:embeddedFont>
      <p:font typeface="宋体" pitchFamily="2" charset="-122"/>
      <p:regular r:id="rId25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66CC"/>
    <a:srgbClr val="FF66FF"/>
    <a:srgbClr val="FFFF99"/>
    <a:srgbClr val="FFCCFF"/>
    <a:srgbClr val="99FFCC"/>
    <a:srgbClr val="00CCFF"/>
    <a:srgbClr val="0000CC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67" autoAdjust="0"/>
  </p:normalViewPr>
  <p:slideViewPr>
    <p:cSldViewPr snapToGrid="0">
      <p:cViewPr>
        <p:scale>
          <a:sx n="80" d="100"/>
          <a:sy n="80" d="100"/>
        </p:scale>
        <p:origin x="-1254" y="-4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375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710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961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0D28F20-4900-0903-11A9-70353157D071}"/>
              </a:ext>
            </a:extLst>
          </p:cNvPr>
          <p:cNvGrpSpPr/>
          <p:nvPr userDrawn="1"/>
        </p:nvGrpSpPr>
        <p:grpSpPr>
          <a:xfrm>
            <a:off x="0" y="4957978"/>
            <a:ext cx="9144000" cy="757022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6652260" y="1"/>
            <a:ext cx="2491740" cy="72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48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=""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2802577" y="2040182"/>
            <a:ext cx="3669475" cy="1579318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=""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=""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=""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44221"/>
            <a:ext cx="9144000" cy="1638791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=""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=""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3" y="4127502"/>
            <a:ext cx="7079809" cy="172181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23" y="3471144"/>
            <a:ext cx="1978563" cy="224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=""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2435641" y="2499388"/>
            <a:ext cx="4512024" cy="725432"/>
          </a:xfrm>
          <a:prstGeom prst="rect">
            <a:avLst/>
          </a:prstGeom>
          <a:noFill/>
        </p:spPr>
        <p:txBody>
          <a:bodyPr wrap="square" lIns="108816" tIns="54408" rIns="108816" bIns="54408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endParaRPr lang="en-US" sz="4000" b="1" noProof="1"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119952" y="-15795"/>
            <a:ext cx="9024048" cy="1584641"/>
          </a:xfrm>
          <a:prstGeom prst="rect">
            <a:avLst/>
          </a:prstGeom>
          <a:noFill/>
        </p:spPr>
        <p:txBody>
          <a:bodyPr wrap="square" lIns="108816" tIns="54408" rIns="108816" bIns="54408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0624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#9Slide03 Quicksand Bold" panose="000008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8396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#9Slide03 Quicksand Bold" panose="00000800000000000000" pitchFamily="2" charset="0"/>
              </a:rPr>
              <a:t>1. </a:t>
            </a:r>
            <a:r>
              <a:rPr lang="en-US" sz="2800" b="1" dirty="0" err="1">
                <a:solidFill>
                  <a:srgbClr val="0000CC"/>
                </a:solidFill>
                <a:latin typeface="#9Slide03 Quicksand Bold" panose="00000800000000000000" pitchFamily="2" charset="0"/>
              </a:rPr>
              <a:t>Tìm</a:t>
            </a:r>
            <a:r>
              <a:rPr lang="en-US" sz="2800" b="1" dirty="0">
                <a:solidFill>
                  <a:srgbClr val="0000CC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#9Slide03 Quicksand Bold" panose="00000800000000000000" pitchFamily="2" charset="0"/>
              </a:rPr>
              <a:t>hiểu</a:t>
            </a:r>
            <a:r>
              <a:rPr lang="en-US" sz="2800" b="1" dirty="0">
                <a:solidFill>
                  <a:srgbClr val="0000CC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#9Slide03 Quicksand Bold" panose="00000800000000000000" pitchFamily="2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latin typeface="#9Slide03 Quicksand Bold" panose="00000800000000000000" pitchFamily="2" charset="0"/>
              </a:rPr>
              <a:t>: </a:t>
            </a:r>
            <a:endParaRPr lang="en-US" sz="2800" b="1" dirty="0">
              <a:solidFill>
                <a:srgbClr val="FF0000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CE997CC3-DA39-2E4C-99C0-3238763DC7FD}"/>
              </a:ext>
            </a:extLst>
          </p:cNvPr>
          <p:cNvSpPr/>
          <p:nvPr/>
        </p:nvSpPr>
        <p:spPr>
          <a:xfrm>
            <a:off x="211874" y="941549"/>
            <a:ext cx="564773" cy="40794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#9Slide03 Quicksand Bold" panose="00000800000000000000" pitchFamily="2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D2D1EFA-BA1D-494B-93C2-E4E9C8EB3789}"/>
              </a:ext>
            </a:extLst>
          </p:cNvPr>
          <p:cNvSpPr txBox="1"/>
          <p:nvPr/>
        </p:nvSpPr>
        <p:spPr>
          <a:xfrm>
            <a:off x="858645" y="762066"/>
            <a:ext cx="64956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Bé</a:t>
            </a:r>
            <a:r>
              <a:rPr lang="en-US" sz="40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Chi </a:t>
            </a:r>
            <a:r>
              <a:rPr lang="en-US" sz="4000" b="1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chăm</a:t>
            </a:r>
            <a:r>
              <a:rPr lang="en-US" sz="40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chỉ</a:t>
            </a:r>
            <a:r>
              <a:rPr lang="en-US" sz="40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thế</a:t>
            </a:r>
            <a:r>
              <a:rPr lang="en-US" sz="40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nào</a:t>
            </a:r>
            <a:r>
              <a:rPr lang="en-US" sz="40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D4C7C37-B233-4B4D-BB14-05CA15CA0538}"/>
              </a:ext>
            </a:extLst>
          </p:cNvPr>
          <p:cNvSpPr txBox="1"/>
          <p:nvPr/>
        </p:nvSpPr>
        <p:spPr>
          <a:xfrm>
            <a:off x="211875" y="1918075"/>
            <a:ext cx="89321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Bé</a:t>
            </a:r>
            <a:r>
              <a:rPr lang="en-US" sz="36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đi</a:t>
            </a:r>
            <a:r>
              <a:rPr lang="en-US" sz="36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khắp</a:t>
            </a:r>
            <a:r>
              <a:rPr lang="en-US" sz="36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nhà</a:t>
            </a:r>
            <a:r>
              <a:rPr lang="en-US" sz="36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khi</a:t>
            </a:r>
            <a:r>
              <a:rPr lang="en-US" sz="36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thì</a:t>
            </a:r>
            <a:r>
              <a:rPr lang="en-US" sz="36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mở</a:t>
            </a:r>
            <a:r>
              <a:rPr lang="en-US" sz="36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vở</a:t>
            </a:r>
            <a:r>
              <a:rPr lang="en-US" sz="36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chị</a:t>
            </a:r>
            <a:endParaRPr lang="en-US" sz="3600" dirty="0">
              <a:solidFill>
                <a:srgbClr val="FF0000"/>
              </a:solidFill>
              <a:latin typeface="#9Slide03 Quicksand Bold" panose="00000800000000000000" pitchFamily="2" charset="0"/>
            </a:endParaRPr>
          </a:p>
          <a:p>
            <a:r>
              <a:rPr lang="en-US" sz="36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đọc</a:t>
            </a:r>
            <a:r>
              <a:rPr lang="en-US" sz="36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ê</a:t>
            </a:r>
            <a:r>
              <a:rPr lang="en-US" sz="36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a; </a:t>
            </a:r>
            <a:r>
              <a:rPr lang="en-US" sz="36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khi</a:t>
            </a:r>
            <a:r>
              <a:rPr lang="en-US" sz="36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thì</a:t>
            </a:r>
            <a:r>
              <a:rPr lang="en-US" sz="36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đi</a:t>
            </a:r>
            <a:r>
              <a:rPr lang="en-US" sz="36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xe</a:t>
            </a:r>
            <a:r>
              <a:rPr lang="en-US" sz="36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đạp</a:t>
            </a:r>
            <a:r>
              <a:rPr lang="en-US" sz="36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; </a:t>
            </a:r>
            <a:r>
              <a:rPr lang="en-US" sz="36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khi</a:t>
            </a:r>
            <a:r>
              <a:rPr lang="en-US" sz="36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thì</a:t>
            </a:r>
            <a:r>
              <a:rPr lang="en-US" sz="36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khám</a:t>
            </a:r>
            <a:r>
              <a:rPr lang="en-US" sz="36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</a:p>
          <a:p>
            <a:r>
              <a:rPr lang="en-US" sz="36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bệnh</a:t>
            </a:r>
            <a:r>
              <a:rPr lang="en-US" sz="36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chó</a:t>
            </a:r>
            <a:r>
              <a:rPr lang="en-US" sz="36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Lu. </a:t>
            </a:r>
          </a:p>
        </p:txBody>
      </p:sp>
    </p:spTree>
    <p:extLst>
      <p:ext uri="{BB962C8B-B14F-4D97-AF65-F5344CB8AC3E}">
        <p14:creationId xmlns:p14="http://schemas.microsoft.com/office/powerpoint/2010/main" val="104783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8396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#9Slide03 Quicksand Bold" panose="00000800000000000000" pitchFamily="2" charset="0"/>
              </a:rPr>
              <a:t>2. </a:t>
            </a:r>
            <a:r>
              <a:rPr lang="en-US" sz="2800" b="1" dirty="0" err="1">
                <a:solidFill>
                  <a:srgbClr val="0000CC"/>
                </a:solidFill>
                <a:latin typeface="#9Slide03 Quicksand Bold" panose="00000800000000000000" pitchFamily="2" charset="0"/>
              </a:rPr>
              <a:t>Tìm</a:t>
            </a:r>
            <a:r>
              <a:rPr lang="en-US" sz="2800" b="1" dirty="0">
                <a:solidFill>
                  <a:srgbClr val="0000CC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#9Slide03 Quicksand Bold" panose="00000800000000000000" pitchFamily="2" charset="0"/>
              </a:rPr>
              <a:t>trong</a:t>
            </a:r>
            <a:r>
              <a:rPr lang="en-US" sz="2800" b="1" dirty="0">
                <a:solidFill>
                  <a:srgbClr val="0000CC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#9Slide03 Quicksand Bold" panose="00000800000000000000" pitchFamily="2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#9Slide03 Quicksand Bold" panose="00000800000000000000" pitchFamily="2" charset="0"/>
              </a:rPr>
              <a:t>đọc</a:t>
            </a:r>
            <a:r>
              <a:rPr lang="en-US" sz="2800" b="1" dirty="0">
                <a:solidFill>
                  <a:srgbClr val="0000CC"/>
                </a:solidFill>
                <a:latin typeface="#9Slide03 Quicksand Bold" panose="00000800000000000000" pitchFamily="2" charset="0"/>
              </a:rPr>
              <a:t>:  </a:t>
            </a:r>
            <a:endParaRPr lang="en-US" sz="2800" b="1" dirty="0">
              <a:solidFill>
                <a:srgbClr val="FF0000"/>
              </a:solidFill>
              <a:latin typeface="#9Slide03 Quicksand Bold" panose="000008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EE9155-1F9C-FC43-8628-15CD7A0ECF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8"/>
          <a:stretch/>
        </p:blipFill>
        <p:spPr>
          <a:xfrm>
            <a:off x="620591" y="1594624"/>
            <a:ext cx="7902817" cy="337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35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089FAD-07DC-5F48-A9AE-BF0C0CF06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BB3B1C9-004D-9641-83BB-6AF53D50CF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72"/>
            <a:ext cx="9143999" cy="5696216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4DB22B92-6642-EA46-8E04-527034676EBF}"/>
              </a:ext>
            </a:extLst>
          </p:cNvPr>
          <p:cNvCxnSpPr>
            <a:cxnSpLocks/>
          </p:cNvCxnSpPr>
          <p:nvPr/>
        </p:nvCxnSpPr>
        <p:spPr>
          <a:xfrm flipH="1">
            <a:off x="2832410" y="4861932"/>
            <a:ext cx="88094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DCBF5FA6-5B79-5447-AA67-1C4D447CB717}"/>
              </a:ext>
            </a:extLst>
          </p:cNvPr>
          <p:cNvCxnSpPr>
            <a:cxnSpLocks/>
          </p:cNvCxnSpPr>
          <p:nvPr/>
        </p:nvCxnSpPr>
        <p:spPr>
          <a:xfrm flipH="1">
            <a:off x="3620430" y="4479074"/>
            <a:ext cx="69509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0C2281F5-A126-8D46-AAAF-E3D40EBB0DE2}"/>
              </a:ext>
            </a:extLst>
          </p:cNvPr>
          <p:cNvCxnSpPr>
            <a:cxnSpLocks/>
          </p:cNvCxnSpPr>
          <p:nvPr/>
        </p:nvCxnSpPr>
        <p:spPr>
          <a:xfrm flipH="1">
            <a:off x="4824761" y="5348869"/>
            <a:ext cx="62818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CB3D070-3F87-5A42-840E-FDD2FD244728}"/>
              </a:ext>
            </a:extLst>
          </p:cNvPr>
          <p:cNvCxnSpPr>
            <a:cxnSpLocks/>
          </p:cNvCxnSpPr>
          <p:nvPr/>
        </p:nvCxnSpPr>
        <p:spPr>
          <a:xfrm flipH="1">
            <a:off x="2148468" y="3631581"/>
            <a:ext cx="84005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5C4001DC-0792-0B4C-A528-A28E77E2361B}"/>
              </a:ext>
            </a:extLst>
          </p:cNvPr>
          <p:cNvCxnSpPr>
            <a:cxnSpLocks/>
          </p:cNvCxnSpPr>
          <p:nvPr/>
        </p:nvCxnSpPr>
        <p:spPr>
          <a:xfrm flipH="1">
            <a:off x="3967976" y="3230137"/>
            <a:ext cx="604023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960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8E9808-0102-C744-967E-1E6D852F6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63FBFD4-C181-4D45-B5C6-874A8E2512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865"/>
            <a:ext cx="9144000" cy="4463266"/>
          </a:xfrm>
        </p:spPr>
      </p:pic>
    </p:spTree>
    <p:extLst>
      <p:ext uri="{BB962C8B-B14F-4D97-AF65-F5344CB8AC3E}">
        <p14:creationId xmlns:p14="http://schemas.microsoft.com/office/powerpoint/2010/main" val="421980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6E722BA-A585-0246-8429-9AF26A00E1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66" y="740779"/>
            <a:ext cx="7939668" cy="322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6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533" y="0"/>
            <a:ext cx="416702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66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3687" y="393539"/>
            <a:ext cx="6342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DẶN DÒ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02825" y="1307939"/>
            <a:ext cx="7315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err="1" smtClean="0"/>
              <a:t>Luyện</a:t>
            </a:r>
            <a:r>
              <a:rPr lang="en-US" sz="3600" dirty="0" smtClean="0"/>
              <a:t> </a:t>
            </a:r>
            <a:r>
              <a:rPr lang="en-US" sz="3600" dirty="0" err="1" smtClean="0"/>
              <a:t>đọc</a:t>
            </a:r>
            <a:r>
              <a:rPr lang="en-US" sz="3600" dirty="0" smtClean="0"/>
              <a:t> </a:t>
            </a:r>
            <a:r>
              <a:rPr lang="en-US" sz="3600" dirty="0" err="1" smtClean="0"/>
              <a:t>lại</a:t>
            </a:r>
            <a:r>
              <a:rPr lang="en-US" sz="3600" dirty="0" smtClean="0"/>
              <a:t> </a:t>
            </a:r>
            <a:r>
              <a:rPr lang="en-US" sz="3600" dirty="0" err="1" smtClean="0"/>
              <a:t>tất</a:t>
            </a:r>
            <a:r>
              <a:rPr lang="en-US" sz="3600" dirty="0" smtClean="0"/>
              <a:t> </a:t>
            </a:r>
            <a:r>
              <a:rPr lang="en-US" sz="3600" dirty="0" err="1" smtClean="0"/>
              <a:t>cả</a:t>
            </a:r>
            <a:r>
              <a:rPr lang="en-US" sz="3600" dirty="0" smtClean="0"/>
              <a:t> </a:t>
            </a:r>
            <a:r>
              <a:rPr lang="en-US" sz="3600" dirty="0" err="1" smtClean="0"/>
              <a:t>các</a:t>
            </a:r>
            <a:r>
              <a:rPr lang="en-US" sz="3600" dirty="0" smtClean="0"/>
              <a:t> </a:t>
            </a:r>
            <a:r>
              <a:rPr lang="en-US" sz="3600" dirty="0" err="1" smtClean="0"/>
              <a:t>bài</a:t>
            </a:r>
            <a:r>
              <a:rPr lang="en-US" sz="3600" dirty="0" smtClean="0"/>
              <a:t> </a:t>
            </a:r>
            <a:r>
              <a:rPr lang="en-US" sz="3600" dirty="0" err="1" smtClean="0"/>
              <a:t>đọc</a:t>
            </a:r>
            <a:r>
              <a:rPr lang="en-US" sz="3600" dirty="0" smtClean="0"/>
              <a:t> </a:t>
            </a:r>
            <a:r>
              <a:rPr lang="en-US" sz="3600" dirty="0" err="1" smtClean="0"/>
              <a:t>trong</a:t>
            </a:r>
            <a:r>
              <a:rPr lang="en-US" sz="3600" dirty="0" smtClean="0"/>
              <a:t> </a:t>
            </a:r>
            <a:r>
              <a:rPr lang="en-US" sz="3600" dirty="0" err="1" smtClean="0"/>
              <a:t>tuần</a:t>
            </a:r>
            <a:r>
              <a:rPr lang="en-US" sz="3600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en-US" sz="3600" dirty="0" err="1" smtClean="0"/>
              <a:t>Nhờ</a:t>
            </a:r>
            <a:r>
              <a:rPr lang="en-US" sz="3600" dirty="0" smtClean="0"/>
              <a:t> </a:t>
            </a:r>
            <a:r>
              <a:rPr lang="en-US" sz="3600" dirty="0" err="1" smtClean="0"/>
              <a:t>bố</a:t>
            </a:r>
            <a:r>
              <a:rPr lang="en-US" sz="3600" dirty="0" smtClean="0"/>
              <a:t> </a:t>
            </a:r>
            <a:r>
              <a:rPr lang="en-US" sz="3600" dirty="0" err="1" smtClean="0"/>
              <a:t>mẹ</a:t>
            </a:r>
            <a:r>
              <a:rPr lang="en-US" sz="3600" dirty="0" smtClean="0"/>
              <a:t> quay clip </a:t>
            </a:r>
            <a:r>
              <a:rPr lang="en-US" sz="3600" dirty="0" err="1" smtClean="0"/>
              <a:t>đọc</a:t>
            </a:r>
            <a:r>
              <a:rPr lang="en-US" sz="3600" dirty="0" smtClean="0"/>
              <a:t> </a:t>
            </a:r>
            <a:r>
              <a:rPr lang="en-US" sz="3600" dirty="0" err="1" smtClean="0"/>
              <a:t>bài</a:t>
            </a:r>
            <a:r>
              <a:rPr lang="en-US" sz="3600" dirty="0" smtClean="0"/>
              <a:t> </a:t>
            </a:r>
            <a:r>
              <a:rPr lang="en-US" sz="3600" i="1" dirty="0" err="1" smtClean="0"/>
              <a:t>Cô</a:t>
            </a:r>
            <a:r>
              <a:rPr lang="en-US" sz="3600" i="1" dirty="0" smtClean="0"/>
              <a:t> </a:t>
            </a:r>
            <a:r>
              <a:rPr lang="en-US" sz="3600" i="1" dirty="0" err="1" smtClean="0"/>
              <a:t>bé</a:t>
            </a:r>
            <a:r>
              <a:rPr lang="en-US" sz="3600" i="1" dirty="0" smtClean="0"/>
              <a:t> </a:t>
            </a:r>
            <a:r>
              <a:rPr lang="en-US" sz="3600" i="1" dirty="0" err="1" smtClean="0"/>
              <a:t>chăm</a:t>
            </a:r>
            <a:r>
              <a:rPr lang="en-US" sz="3600" i="1" dirty="0" smtClean="0"/>
              <a:t> </a:t>
            </a:r>
            <a:r>
              <a:rPr lang="en-US" sz="3600" i="1" dirty="0" err="1" smtClean="0"/>
              <a:t>chỉ</a:t>
            </a:r>
            <a:r>
              <a:rPr lang="en-US" sz="3600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en-US" sz="3600" dirty="0" err="1" smtClean="0"/>
              <a:t>Chuẩn</a:t>
            </a:r>
            <a:r>
              <a:rPr lang="en-US" sz="3600" dirty="0" smtClean="0"/>
              <a:t> </a:t>
            </a:r>
            <a:r>
              <a:rPr lang="en-US" sz="3600" dirty="0" err="1" smtClean="0"/>
              <a:t>bị</a:t>
            </a:r>
            <a:r>
              <a:rPr lang="en-US" sz="3600" dirty="0" smtClean="0"/>
              <a:t> </a:t>
            </a:r>
            <a:r>
              <a:rPr lang="en-US" sz="3600" dirty="0" err="1" smtClean="0"/>
              <a:t>bài</a:t>
            </a:r>
            <a:r>
              <a:rPr lang="en-US" sz="3600" dirty="0" smtClean="0"/>
              <a:t> 40: </a:t>
            </a:r>
            <a:r>
              <a:rPr lang="en-US" sz="3600" dirty="0" err="1" smtClean="0"/>
              <a:t>âm</a:t>
            </a:r>
            <a:r>
              <a:rPr lang="en-US" sz="3600" dirty="0" smtClean="0"/>
              <a:t> – </a:t>
            </a:r>
            <a:r>
              <a:rPr lang="en-US" sz="3600" dirty="0" err="1" smtClean="0"/>
              <a:t>âp</a:t>
            </a:r>
            <a:r>
              <a:rPr lang="en-US" sz="36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9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70545" y="1764488"/>
            <a:ext cx="61539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01627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5"/>
    </mc:Choice>
    <mc:Fallback xmlns="">
      <p:transition spd="slow" advTm="921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31" y="1134429"/>
            <a:ext cx="4215528" cy="4215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325" flipH="1">
            <a:off x="3386316" y="759916"/>
            <a:ext cx="4304467" cy="3870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Shape 233"/>
          <p:cNvSpPr>
            <a:spLocks noChangeArrowheads="1"/>
          </p:cNvSpPr>
          <p:nvPr/>
        </p:nvSpPr>
        <p:spPr bwMode="auto">
          <a:xfrm>
            <a:off x="4075867" y="1887227"/>
            <a:ext cx="3771900" cy="1253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17145" tIns="17145" rIns="17145" bIns="17145" anchor="ctr">
            <a:spAutoFit/>
          </a:bodyPr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309563">
              <a:lnSpc>
                <a:spcPct val="150000"/>
              </a:lnSpc>
              <a:defRPr/>
            </a:pPr>
            <a:r>
              <a:rPr lang="en-US" altLang="en-US" sz="6000">
                <a:solidFill>
                  <a:srgbClr val="FF0000"/>
                </a:solidFill>
                <a:latin typeface="Times New Roman" panose="02020603050405020304" pitchFamily="18" charset="0"/>
                <a:ea typeface="仓耳玄三M W05"/>
                <a:cs typeface="Times New Roman" panose="02020603050405020304" pitchFamily="18" charset="0"/>
                <a:sym typeface="Lato Regular"/>
              </a:rPr>
              <a:t>Khởi động</a:t>
            </a:r>
          </a:p>
        </p:txBody>
      </p:sp>
      <p:grpSp>
        <p:nvGrpSpPr>
          <p:cNvPr id="6" name="Group 1261"/>
          <p:cNvGrpSpPr>
            <a:grpSpLocks/>
          </p:cNvGrpSpPr>
          <p:nvPr/>
        </p:nvGrpSpPr>
        <p:grpSpPr bwMode="auto">
          <a:xfrm>
            <a:off x="4470202" y="1585557"/>
            <a:ext cx="315040" cy="285035"/>
            <a:chOff x="0" y="0"/>
            <a:chExt cx="935237" cy="845748"/>
          </a:xfrm>
        </p:grpSpPr>
        <p:sp>
          <p:nvSpPr>
            <p:cNvPr id="7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5431" tIns="15431" rIns="15431" bIns="15431" anchor="ctr"/>
            <a:lstStyle/>
            <a:p>
              <a:pPr defTabSz="154305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08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Shape 1260">
              <a:extLst/>
            </p:cNvPr>
            <p:cNvSpPr/>
            <p:nvPr/>
          </p:nvSpPr>
          <p:spPr>
            <a:xfrm>
              <a:off x="114519" y="120821"/>
              <a:ext cx="617129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5431" tIns="15431" rIns="15431" bIns="15431" anchor="ctr"/>
            <a:lstStyle/>
            <a:p>
              <a:pPr defTabSz="154305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08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roup 1261"/>
          <p:cNvGrpSpPr>
            <a:grpSpLocks/>
          </p:cNvGrpSpPr>
          <p:nvPr/>
        </p:nvGrpSpPr>
        <p:grpSpPr bwMode="auto">
          <a:xfrm>
            <a:off x="5920027" y="3457576"/>
            <a:ext cx="316112" cy="285035"/>
            <a:chOff x="0" y="0"/>
            <a:chExt cx="935237" cy="845748"/>
          </a:xfrm>
        </p:grpSpPr>
        <p:sp>
          <p:nvSpPr>
            <p:cNvPr id="10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5431" tIns="15431" rIns="15431" bIns="15431" anchor="ctr"/>
            <a:lstStyle/>
            <a:p>
              <a:pPr defTabSz="154305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08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/>
            </p:cNvPr>
            <p:cNvSpPr/>
            <p:nvPr/>
          </p:nvSpPr>
          <p:spPr>
            <a:xfrm>
              <a:off x="114130" y="120821"/>
              <a:ext cx="618208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5431" tIns="15431" rIns="15431" bIns="15431" anchor="ctr"/>
            <a:lstStyle/>
            <a:p>
              <a:pPr defTabSz="154305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08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862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0605" y="1671418"/>
            <a:ext cx="32660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đằm</a:t>
            </a:r>
            <a:r>
              <a:rPr lang="en-US" sz="4400" b="1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thắm</a:t>
            </a:r>
            <a:r>
              <a:rPr lang="en-US" sz="4400" b="1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61997" y="1671418"/>
            <a:ext cx="26843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gặp</a:t>
            </a:r>
            <a:r>
              <a:rPr lang="en-US" sz="4400" b="1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gỡ</a:t>
            </a:r>
            <a:endParaRPr lang="en-US" sz="4400" b="1" dirty="0">
              <a:solidFill>
                <a:srgbClr val="FF0000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60603" y="3025494"/>
            <a:ext cx="34619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thăm</a:t>
            </a:r>
            <a:r>
              <a:rPr lang="en-US" sz="4400" b="1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thẳm</a:t>
            </a:r>
            <a:endParaRPr lang="en-US" sz="4400" b="1" dirty="0">
              <a:solidFill>
                <a:srgbClr val="FF0000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61997" y="3025494"/>
            <a:ext cx="30752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lắp</a:t>
            </a:r>
            <a:r>
              <a:rPr lang="en-US" sz="4400" b="1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ráp</a:t>
            </a:r>
            <a:endParaRPr lang="en-US" sz="4400" b="1" dirty="0">
              <a:solidFill>
                <a:srgbClr val="FF0000"/>
              </a:solidFill>
              <a:latin typeface="#9Slide03 Quicksand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35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9"/>
          <a:stretch/>
        </p:blipFill>
        <p:spPr>
          <a:xfrm>
            <a:off x="650392" y="353028"/>
            <a:ext cx="7495975" cy="52363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5114" y="162046"/>
            <a:ext cx="1539433" cy="381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00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63E0A6-063E-974D-92B7-897CB16D3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29137C0-2155-894C-93EE-370B0A411F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229600" cy="5715000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E1501D09-81AE-6744-8280-7D22E42671D3}"/>
              </a:ext>
            </a:extLst>
          </p:cNvPr>
          <p:cNvCxnSpPr>
            <a:cxnSpLocks/>
          </p:cNvCxnSpPr>
          <p:nvPr/>
        </p:nvCxnSpPr>
        <p:spPr>
          <a:xfrm>
            <a:off x="2007220" y="1304692"/>
            <a:ext cx="148311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9D940905-1E8A-D24E-8831-707AF8E6BC66}"/>
              </a:ext>
            </a:extLst>
          </p:cNvPr>
          <p:cNvCxnSpPr>
            <a:cxnSpLocks/>
          </p:cNvCxnSpPr>
          <p:nvPr/>
        </p:nvCxnSpPr>
        <p:spPr>
          <a:xfrm>
            <a:off x="5047784" y="1304692"/>
            <a:ext cx="155373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75395694-5E30-AB4C-B54D-6F5E0C637DB3}"/>
              </a:ext>
            </a:extLst>
          </p:cNvPr>
          <p:cNvCxnSpPr>
            <a:cxnSpLocks/>
          </p:cNvCxnSpPr>
          <p:nvPr/>
        </p:nvCxnSpPr>
        <p:spPr>
          <a:xfrm>
            <a:off x="4624038" y="1717288"/>
            <a:ext cx="1494263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A2BB65D3-3B23-CC4A-98FB-9B435EDBDAD6}"/>
              </a:ext>
            </a:extLst>
          </p:cNvPr>
          <p:cNvCxnSpPr>
            <a:cxnSpLocks/>
          </p:cNvCxnSpPr>
          <p:nvPr/>
        </p:nvCxnSpPr>
        <p:spPr>
          <a:xfrm>
            <a:off x="4977159" y="2181923"/>
            <a:ext cx="145709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85FB8D07-D7D8-0D40-8376-C5C577FBC11B}"/>
              </a:ext>
            </a:extLst>
          </p:cNvPr>
          <p:cNvCxnSpPr>
            <a:cxnSpLocks/>
          </p:cNvCxnSpPr>
          <p:nvPr/>
        </p:nvCxnSpPr>
        <p:spPr>
          <a:xfrm>
            <a:off x="7746378" y="1717288"/>
            <a:ext cx="81775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085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B051AA-D65F-D84E-9522-7D45B25E7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* </a:t>
            </a:r>
            <a:r>
              <a:rPr lang="en-US" b="1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Luyện</a:t>
            </a:r>
            <a:r>
              <a:rPr lang="en-US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đọc</a:t>
            </a:r>
            <a:r>
              <a:rPr lang="en-US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từ</a:t>
            </a:r>
            <a:r>
              <a:rPr lang="en-US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ngữ</a:t>
            </a:r>
            <a:endParaRPr lang="en-US" b="1" dirty="0">
              <a:solidFill>
                <a:srgbClr val="006600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89B3A9F-6D08-BC40-8CC8-1A30FA487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123" y="1821473"/>
            <a:ext cx="8229600" cy="9351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b="1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Chăm</a:t>
            </a:r>
            <a:r>
              <a:rPr lang="en-US" sz="4800" b="1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chỉ</a:t>
            </a:r>
            <a:r>
              <a:rPr lang="en-US" sz="4800" b="1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khắp</a:t>
            </a:r>
            <a:r>
              <a:rPr lang="en-US" sz="4800" b="1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nhà</a:t>
            </a:r>
            <a:r>
              <a:rPr lang="en-US" sz="4800" b="1" dirty="0" smtClean="0">
                <a:solidFill>
                  <a:srgbClr val="FF0000"/>
                </a:solidFill>
                <a:latin typeface="#9Slide03 Quicksand Bold" panose="00000800000000000000" pitchFamily="2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đi</a:t>
            </a:r>
            <a:r>
              <a:rPr lang="en-US" sz="4800" b="1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xe</a:t>
            </a:r>
            <a:r>
              <a:rPr lang="en-US" sz="4800" b="1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đạp</a:t>
            </a:r>
            <a:r>
              <a:rPr lang="en-US" sz="4800" b="1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khám</a:t>
            </a:r>
            <a:r>
              <a:rPr lang="en-US" sz="4800" b="1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thú</a:t>
            </a:r>
            <a:r>
              <a:rPr lang="en-US" sz="4800" b="1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vị</a:t>
            </a:r>
            <a:r>
              <a:rPr lang="en-US" sz="4800" b="1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lắm</a:t>
            </a:r>
            <a:r>
              <a:rPr lang="en-US" sz="4800" b="1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619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9DFA11-3E28-EE45-AE48-9A2960C6D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A03ACB3-A06D-B342-9F78-597260D94A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229600" cy="5715000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90EF0D17-2BFC-CA4C-9047-02AB34FD3950}"/>
              </a:ext>
            </a:extLst>
          </p:cNvPr>
          <p:cNvSpPr/>
          <p:nvPr/>
        </p:nvSpPr>
        <p:spPr>
          <a:xfrm>
            <a:off x="550349" y="989066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276BB85A-FBEE-6541-B017-05CF7D13C857}"/>
              </a:ext>
            </a:extLst>
          </p:cNvPr>
          <p:cNvSpPr/>
          <p:nvPr/>
        </p:nvSpPr>
        <p:spPr>
          <a:xfrm>
            <a:off x="4057298" y="776758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8AAC2B9F-937D-BE49-8F03-492A4C457AFB}"/>
              </a:ext>
            </a:extLst>
          </p:cNvPr>
          <p:cNvSpPr/>
          <p:nvPr/>
        </p:nvSpPr>
        <p:spPr>
          <a:xfrm>
            <a:off x="6469677" y="776758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BABFEBE2-8110-2445-A0E7-7294A9F4C312}"/>
              </a:ext>
            </a:extLst>
          </p:cNvPr>
          <p:cNvSpPr/>
          <p:nvPr/>
        </p:nvSpPr>
        <p:spPr>
          <a:xfrm>
            <a:off x="2821258" y="1258582"/>
            <a:ext cx="343942" cy="1902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A373C15-F39E-FB47-B94B-6CC13E6B9C2B}"/>
              </a:ext>
            </a:extLst>
          </p:cNvPr>
          <p:cNvSpPr/>
          <p:nvPr/>
        </p:nvSpPr>
        <p:spPr>
          <a:xfrm>
            <a:off x="5973336" y="1270440"/>
            <a:ext cx="343942" cy="1902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5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EBA59E83-E934-644D-B686-E30B722EAAB3}"/>
              </a:ext>
            </a:extLst>
          </p:cNvPr>
          <p:cNvSpPr/>
          <p:nvPr/>
        </p:nvSpPr>
        <p:spPr>
          <a:xfrm>
            <a:off x="2159620" y="1712065"/>
            <a:ext cx="343942" cy="1902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95997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67A94B-BC83-F844-BB8F-94826F927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Cô</a:t>
            </a:r>
            <a:r>
              <a:rPr lang="en-US" sz="4000" b="1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bé</a:t>
            </a:r>
            <a:r>
              <a:rPr lang="en-US" sz="4000" b="1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chăm</a:t>
            </a:r>
            <a:r>
              <a:rPr lang="en-US" sz="4000" b="1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chỉ</a:t>
            </a:r>
            <a:endParaRPr lang="en-US" sz="4000" b="1" dirty="0">
              <a:solidFill>
                <a:srgbClr val="FF0000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A823EDD-30F4-094D-AC95-334908283C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000" dirty="0">
                <a:latin typeface="#9Slide03 Quicksand Bold" panose="00000800000000000000" pitchFamily="2" charset="0"/>
              </a:rPr>
              <a:t>   </a:t>
            </a:r>
            <a:r>
              <a:rPr lang="en-US" sz="4000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Bé</a:t>
            </a:r>
            <a:r>
              <a:rPr lang="en-US" sz="4000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Chi </a:t>
            </a:r>
            <a:r>
              <a:rPr lang="en-US" sz="4000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chăm</a:t>
            </a:r>
            <a:r>
              <a:rPr lang="en-US" sz="4000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chỉ</a:t>
            </a:r>
            <a:r>
              <a:rPr lang="en-US" sz="4000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lắm</a:t>
            </a:r>
            <a:r>
              <a:rPr lang="en-US" sz="4000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. </a:t>
            </a:r>
            <a:r>
              <a:rPr lang="en-US" sz="4000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Bé</a:t>
            </a:r>
            <a:r>
              <a:rPr lang="en-US" sz="4000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đi</a:t>
            </a:r>
            <a:r>
              <a:rPr lang="en-US" sz="4000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khắp</a:t>
            </a:r>
            <a:r>
              <a:rPr lang="en-US" sz="4000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nhà</a:t>
            </a:r>
            <a:r>
              <a:rPr lang="en-US" sz="4000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. </a:t>
            </a:r>
            <a:r>
              <a:rPr lang="en-US" sz="4000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Khi</a:t>
            </a:r>
            <a:r>
              <a:rPr lang="en-US" sz="4000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thì</a:t>
            </a:r>
            <a:r>
              <a:rPr lang="en-US" sz="4000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bé</a:t>
            </a:r>
            <a:r>
              <a:rPr lang="en-US" sz="4000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mở</a:t>
            </a:r>
            <a:r>
              <a:rPr lang="en-US" sz="4000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vở</a:t>
            </a:r>
            <a:r>
              <a:rPr lang="en-US" sz="4000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của</a:t>
            </a:r>
            <a:r>
              <a:rPr lang="en-US" sz="4000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chị</a:t>
            </a:r>
            <a:r>
              <a:rPr lang="en-US" sz="4000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, </a:t>
            </a:r>
            <a:r>
              <a:rPr lang="en-US" sz="4000" dirty="0" err="1">
                <a:solidFill>
                  <a:srgbClr val="006600"/>
                </a:solidFill>
                <a:latin typeface="#9Slide03 Quicksand Bold" panose="00000800000000000000" pitchFamily="2" charset="0"/>
              </a:rPr>
              <a:t>ê</a:t>
            </a:r>
            <a:r>
              <a:rPr lang="en-US" sz="4000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a.  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    </a:t>
            </a:r>
            <a:r>
              <a:rPr lang="en-US" sz="4000" dirty="0" err="1">
                <a:solidFill>
                  <a:srgbClr val="0066CC"/>
                </a:solidFill>
                <a:latin typeface="#9Slide03 Quicksand Bold" panose="00000800000000000000" pitchFamily="2" charset="0"/>
              </a:rPr>
              <a:t>Khi</a:t>
            </a:r>
            <a:r>
              <a:rPr lang="en-US" sz="4000" dirty="0">
                <a:solidFill>
                  <a:srgbClr val="0066CC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0066CC"/>
                </a:solidFill>
                <a:latin typeface="#9Slide03 Quicksand Bold" panose="00000800000000000000" pitchFamily="2" charset="0"/>
              </a:rPr>
              <a:t>thì</a:t>
            </a:r>
            <a:r>
              <a:rPr lang="en-US" sz="4000" dirty="0">
                <a:solidFill>
                  <a:srgbClr val="0066CC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0066CC"/>
                </a:solidFill>
                <a:latin typeface="#9Slide03 Quicksand Bold" panose="00000800000000000000" pitchFamily="2" charset="0"/>
              </a:rPr>
              <a:t>bé</a:t>
            </a:r>
            <a:r>
              <a:rPr lang="en-US" sz="4000" dirty="0">
                <a:solidFill>
                  <a:srgbClr val="0066CC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0066CC"/>
                </a:solidFill>
                <a:latin typeface="#9Slide03 Quicksand Bold" panose="00000800000000000000" pitchFamily="2" charset="0"/>
              </a:rPr>
              <a:t>đi</a:t>
            </a:r>
            <a:r>
              <a:rPr lang="en-US" sz="4000" dirty="0">
                <a:solidFill>
                  <a:srgbClr val="0066CC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0066CC"/>
                </a:solidFill>
                <a:latin typeface="#9Slide03 Quicksand Bold" panose="00000800000000000000" pitchFamily="2" charset="0"/>
              </a:rPr>
              <a:t>xe</a:t>
            </a:r>
            <a:r>
              <a:rPr lang="en-US" sz="4000" dirty="0">
                <a:solidFill>
                  <a:srgbClr val="0066CC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0066CC"/>
                </a:solidFill>
                <a:latin typeface="#9Slide03 Quicksand Bold" panose="00000800000000000000" pitchFamily="2" charset="0"/>
              </a:rPr>
              <a:t>đạp</a:t>
            </a:r>
            <a:r>
              <a:rPr lang="en-US" sz="4000" dirty="0">
                <a:solidFill>
                  <a:srgbClr val="0066CC"/>
                </a:solidFill>
                <a:latin typeface="#9Slide03 Quicksand Bold" panose="00000800000000000000" pitchFamily="2" charset="0"/>
              </a:rPr>
              <a:t>. </a:t>
            </a:r>
            <a:r>
              <a:rPr lang="en-US" sz="4000" dirty="0" err="1">
                <a:solidFill>
                  <a:srgbClr val="0066CC"/>
                </a:solidFill>
                <a:latin typeface="#9Slide03 Quicksand Bold" panose="00000800000000000000" pitchFamily="2" charset="0"/>
              </a:rPr>
              <a:t>Khi</a:t>
            </a:r>
            <a:r>
              <a:rPr lang="en-US" sz="4000" dirty="0">
                <a:solidFill>
                  <a:srgbClr val="0066CC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0066CC"/>
                </a:solidFill>
                <a:latin typeface="#9Slide03 Quicksand Bold" panose="00000800000000000000" pitchFamily="2" charset="0"/>
              </a:rPr>
              <a:t>thì</a:t>
            </a:r>
            <a:r>
              <a:rPr lang="en-US" sz="4000" dirty="0">
                <a:solidFill>
                  <a:srgbClr val="0066CC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0066CC"/>
                </a:solidFill>
                <a:latin typeface="#9Slide03 Quicksand Bold" panose="00000800000000000000" pitchFamily="2" charset="0"/>
              </a:rPr>
              <a:t>bé</a:t>
            </a:r>
            <a:r>
              <a:rPr lang="en-US" sz="4000" dirty="0">
                <a:solidFill>
                  <a:srgbClr val="0066CC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0066CC"/>
                </a:solidFill>
                <a:latin typeface="#9Slide03 Quicksand Bold" panose="00000800000000000000" pitchFamily="2" charset="0"/>
              </a:rPr>
              <a:t>khám</a:t>
            </a:r>
            <a:r>
              <a:rPr lang="en-US" sz="4000" dirty="0">
                <a:solidFill>
                  <a:srgbClr val="0066CC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0066CC"/>
                </a:solidFill>
                <a:latin typeface="#9Slide03 Quicksand Bold" panose="00000800000000000000" pitchFamily="2" charset="0"/>
              </a:rPr>
              <a:t>cho</a:t>
            </a:r>
            <a:r>
              <a:rPr lang="en-US" sz="4000" dirty="0">
                <a:solidFill>
                  <a:srgbClr val="0066CC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0066CC"/>
                </a:solidFill>
                <a:latin typeface="#9Slide03 Quicksand Bold" panose="00000800000000000000" pitchFamily="2" charset="0"/>
              </a:rPr>
              <a:t>chó</a:t>
            </a:r>
            <a:r>
              <a:rPr lang="en-US" sz="4000" dirty="0">
                <a:solidFill>
                  <a:srgbClr val="0066CC"/>
                </a:solidFill>
                <a:latin typeface="#9Slide03 Quicksand Bold" panose="00000800000000000000" pitchFamily="2" charset="0"/>
              </a:rPr>
              <a:t> Lu. </a:t>
            </a:r>
            <a:r>
              <a:rPr lang="en-US" sz="4000" dirty="0" err="1">
                <a:solidFill>
                  <a:srgbClr val="0066CC"/>
                </a:solidFill>
                <a:latin typeface="#9Slide03 Quicksand Bold" panose="00000800000000000000" pitchFamily="2" charset="0"/>
              </a:rPr>
              <a:t>Chó</a:t>
            </a:r>
            <a:r>
              <a:rPr lang="en-US" sz="4000" dirty="0">
                <a:solidFill>
                  <a:srgbClr val="0066CC"/>
                </a:solidFill>
                <a:latin typeface="#9Slide03 Quicksand Bold" panose="00000800000000000000" pitchFamily="2" charset="0"/>
              </a:rPr>
              <a:t> Lu “</a:t>
            </a:r>
            <a:r>
              <a:rPr lang="en-US" sz="4000" dirty="0" err="1">
                <a:solidFill>
                  <a:srgbClr val="0066CC"/>
                </a:solidFill>
                <a:latin typeface="#9Slide03 Quicksand Bold" panose="00000800000000000000" pitchFamily="2" charset="0"/>
              </a:rPr>
              <a:t>gừ</a:t>
            </a:r>
            <a:r>
              <a:rPr lang="en-US" sz="4000" dirty="0">
                <a:solidFill>
                  <a:srgbClr val="0066CC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0066CC"/>
                </a:solidFill>
                <a:latin typeface="#9Slide03 Quicksand Bold" panose="00000800000000000000" pitchFamily="2" charset="0"/>
              </a:rPr>
              <a:t>gừ</a:t>
            </a:r>
            <a:r>
              <a:rPr lang="en-US" sz="4000" dirty="0">
                <a:solidFill>
                  <a:srgbClr val="0066CC"/>
                </a:solidFill>
                <a:latin typeface="#9Slide03 Quicksand Bold" panose="00000800000000000000" pitchFamily="2" charset="0"/>
              </a:rPr>
              <a:t>” </a:t>
            </a:r>
            <a:r>
              <a:rPr lang="en-US" sz="4000" dirty="0" err="1">
                <a:solidFill>
                  <a:srgbClr val="0066CC"/>
                </a:solidFill>
                <a:latin typeface="#9Slide03 Quicksand Bold" panose="00000800000000000000" pitchFamily="2" charset="0"/>
              </a:rPr>
              <a:t>có</a:t>
            </a:r>
            <a:r>
              <a:rPr lang="en-US" sz="4000" dirty="0">
                <a:solidFill>
                  <a:srgbClr val="0066CC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0066CC"/>
                </a:solidFill>
                <a:latin typeface="#9Slide03 Quicksand Bold" panose="00000800000000000000" pitchFamily="2" charset="0"/>
              </a:rPr>
              <a:t>vẻ</a:t>
            </a:r>
            <a:r>
              <a:rPr lang="en-US" sz="4000" dirty="0">
                <a:solidFill>
                  <a:srgbClr val="0066CC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0066CC"/>
                </a:solidFill>
                <a:latin typeface="#9Slide03 Quicksand Bold" panose="00000800000000000000" pitchFamily="2" charset="0"/>
              </a:rPr>
              <a:t>thú</a:t>
            </a:r>
            <a:r>
              <a:rPr lang="en-US" sz="4000" dirty="0">
                <a:solidFill>
                  <a:srgbClr val="0066CC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0066CC"/>
                </a:solidFill>
                <a:latin typeface="#9Slide03 Quicksand Bold" panose="00000800000000000000" pitchFamily="2" charset="0"/>
              </a:rPr>
              <a:t>vị</a:t>
            </a:r>
            <a:r>
              <a:rPr lang="en-US" sz="4000" dirty="0">
                <a:solidFill>
                  <a:srgbClr val="0066CC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0066CC"/>
                </a:solidFill>
                <a:latin typeface="#9Slide03 Quicksand Bold" panose="00000800000000000000" pitchFamily="2" charset="0"/>
              </a:rPr>
              <a:t>lắm</a:t>
            </a:r>
            <a:r>
              <a:rPr lang="en-US" sz="4000" dirty="0">
                <a:solidFill>
                  <a:srgbClr val="0066CC"/>
                </a:solidFill>
                <a:latin typeface="#9Slide03 Quicksand Bold" panose="00000800000000000000" pitchFamily="2" charset="0"/>
              </a:rPr>
              <a:t>.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783C924C-7610-7047-A543-A2FA4BE00596}"/>
              </a:ext>
            </a:extLst>
          </p:cNvPr>
          <p:cNvSpPr/>
          <p:nvPr/>
        </p:nvSpPr>
        <p:spPr>
          <a:xfrm>
            <a:off x="289931" y="1422842"/>
            <a:ext cx="564773" cy="40794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#9Slide03 Quicksand Bold" panose="00000800000000000000" pitchFamily="2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BBA94127-0911-EE48-9C0A-22B1D1322F51}"/>
              </a:ext>
            </a:extLst>
          </p:cNvPr>
          <p:cNvSpPr/>
          <p:nvPr/>
        </p:nvSpPr>
        <p:spPr>
          <a:xfrm>
            <a:off x="289931" y="3096511"/>
            <a:ext cx="564773" cy="46835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#9Slide03 Quicksand Bold" panose="00000800000000000000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7585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9DFA11-3E28-EE45-AE48-9A2960C6D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A03ACB3-A06D-B342-9F78-597260D94A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0"/>
            <a:ext cx="8229600" cy="5715000"/>
          </a:xfrm>
        </p:spPr>
      </p:pic>
    </p:spTree>
    <p:extLst>
      <p:ext uri="{BB962C8B-B14F-4D97-AF65-F5344CB8AC3E}">
        <p14:creationId xmlns:p14="http://schemas.microsoft.com/office/powerpoint/2010/main" val="167719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1374</TotalTime>
  <Words>210</Words>
  <Application>Microsoft Office PowerPoint</Application>
  <PresentationFormat>On-screen Show (16:10)</PresentationFormat>
  <Paragraphs>37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Times New Roman</vt:lpstr>
      <vt:lpstr>Helvetica-Narrow</vt:lpstr>
      <vt:lpstr>#9Slide03 Quicksand Bold</vt:lpstr>
      <vt:lpstr>Lato Regular</vt:lpstr>
      <vt:lpstr>仓耳玄三M W05</vt:lpstr>
      <vt:lpstr>宋体</vt:lpstr>
      <vt:lpstr>Arial-Rounded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Luyện đọc từ ngữ</vt:lpstr>
      <vt:lpstr>PowerPoint Presentation</vt:lpstr>
      <vt:lpstr>Cô bé chăm chỉ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Minhthangpc.VN</cp:lastModifiedBy>
  <cp:revision>183</cp:revision>
  <dcterms:created xsi:type="dcterms:W3CDTF">2020-02-10T09:35:50Z</dcterms:created>
  <dcterms:modified xsi:type="dcterms:W3CDTF">2024-10-06T20:15:11Z</dcterms:modified>
</cp:coreProperties>
</file>